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75" r:id="rId4"/>
    <p:sldId id="258" r:id="rId5"/>
    <p:sldId id="270" r:id="rId6"/>
    <p:sldId id="269" r:id="rId7"/>
    <p:sldId id="267" r:id="rId8"/>
    <p:sldId id="268" r:id="rId9"/>
    <p:sldId id="276" r:id="rId10"/>
    <p:sldId id="265" r:id="rId11"/>
    <p:sldId id="263" r:id="rId12"/>
    <p:sldId id="271" r:id="rId13"/>
    <p:sldId id="273" r:id="rId14"/>
    <p:sldId id="264" r:id="rId15"/>
    <p:sldId id="274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97696E-2B6B-4727-A280-A98328940308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C072A41-CE4E-4574-8945-4C2C5439123C}">
      <dgm:prSet phldrT="[Text]" custT="1"/>
      <dgm:spPr>
        <a:solidFill>
          <a:srgbClr val="92D050">
            <a:alpha val="50000"/>
          </a:srgbClr>
        </a:solidFill>
      </dgm:spPr>
      <dgm:t>
        <a:bodyPr/>
        <a:lstStyle/>
        <a:p>
          <a:r>
            <a:rPr lang="en-US" sz="2800" dirty="0" smtClean="0"/>
            <a:t>Talented Ops Engineers</a:t>
          </a:r>
          <a:endParaRPr lang="en-US" sz="2800" dirty="0"/>
        </a:p>
      </dgm:t>
    </dgm:pt>
    <dgm:pt modelId="{B39ACC39-1196-47BD-B4F1-7B17C1BD6CA6}" type="parTrans" cxnId="{A1CE7A5D-1989-4E89-B68E-D760B2E804B8}">
      <dgm:prSet/>
      <dgm:spPr/>
      <dgm:t>
        <a:bodyPr/>
        <a:lstStyle/>
        <a:p>
          <a:endParaRPr lang="en-US"/>
        </a:p>
      </dgm:t>
    </dgm:pt>
    <dgm:pt modelId="{67BE6877-72D9-4A65-95D0-5331959561EF}" type="sibTrans" cxnId="{A1CE7A5D-1989-4E89-B68E-D760B2E804B8}">
      <dgm:prSet/>
      <dgm:spPr/>
      <dgm:t>
        <a:bodyPr/>
        <a:lstStyle/>
        <a:p>
          <a:endParaRPr lang="en-US"/>
        </a:p>
      </dgm:t>
    </dgm:pt>
    <dgm:pt modelId="{31168B1E-C631-489B-A7A2-1F34A7B48739}">
      <dgm:prSet phldrT="[Text]" custT="1"/>
      <dgm:spPr>
        <a:solidFill>
          <a:srgbClr val="92D050">
            <a:alpha val="50000"/>
          </a:srgbClr>
        </a:solidFill>
      </dgm:spPr>
      <dgm:t>
        <a:bodyPr/>
        <a:lstStyle/>
        <a:p>
          <a:pPr algn="r"/>
          <a:r>
            <a:rPr lang="en-US" sz="2800" dirty="0" smtClean="0"/>
            <a:t>Strategic Planning</a:t>
          </a:r>
          <a:endParaRPr lang="en-US" sz="2800" dirty="0"/>
        </a:p>
      </dgm:t>
    </dgm:pt>
    <dgm:pt modelId="{232B01E6-CFF4-4FE8-8CB7-F88432E4FDA6}" type="parTrans" cxnId="{B4752D98-A2B6-448B-B6D5-65D83B4F4DF2}">
      <dgm:prSet/>
      <dgm:spPr/>
      <dgm:t>
        <a:bodyPr/>
        <a:lstStyle/>
        <a:p>
          <a:endParaRPr lang="en-US"/>
        </a:p>
      </dgm:t>
    </dgm:pt>
    <dgm:pt modelId="{044445AA-6E1D-4975-807C-C277ADDAE54B}" type="sibTrans" cxnId="{B4752D98-A2B6-448B-B6D5-65D83B4F4DF2}">
      <dgm:prSet/>
      <dgm:spPr/>
      <dgm:t>
        <a:bodyPr/>
        <a:lstStyle/>
        <a:p>
          <a:endParaRPr lang="en-US"/>
        </a:p>
      </dgm:t>
    </dgm:pt>
    <dgm:pt modelId="{F69D4A2D-A589-4DFC-9628-90555377FE18}">
      <dgm:prSet phldrT="[Text]" custT="1"/>
      <dgm:spPr>
        <a:solidFill>
          <a:srgbClr val="92D050">
            <a:alpha val="50000"/>
          </a:srgbClr>
        </a:solidFill>
      </dgm:spPr>
      <dgm:t>
        <a:bodyPr/>
        <a:lstStyle/>
        <a:p>
          <a:pPr algn="l"/>
          <a:r>
            <a:rPr lang="en-US" sz="2800" dirty="0" smtClean="0"/>
            <a:t>Talented</a:t>
          </a:r>
        </a:p>
        <a:p>
          <a:pPr algn="l"/>
          <a:r>
            <a:rPr lang="en-US" sz="2800" dirty="0" smtClean="0"/>
            <a:t>Developers</a:t>
          </a:r>
          <a:endParaRPr lang="en-US" sz="2800" dirty="0"/>
        </a:p>
      </dgm:t>
    </dgm:pt>
    <dgm:pt modelId="{9068BE52-007F-483F-B112-F3B4929098A0}" type="parTrans" cxnId="{00A75367-61B2-4CA1-ADD2-43FE27A94C98}">
      <dgm:prSet/>
      <dgm:spPr/>
      <dgm:t>
        <a:bodyPr/>
        <a:lstStyle/>
        <a:p>
          <a:endParaRPr lang="en-US"/>
        </a:p>
      </dgm:t>
    </dgm:pt>
    <dgm:pt modelId="{856B48D6-2640-4620-919F-8FBC96BDD6F9}" type="sibTrans" cxnId="{00A75367-61B2-4CA1-ADD2-43FE27A94C98}">
      <dgm:prSet/>
      <dgm:spPr/>
      <dgm:t>
        <a:bodyPr/>
        <a:lstStyle/>
        <a:p>
          <a:endParaRPr lang="en-US"/>
        </a:p>
      </dgm:t>
    </dgm:pt>
    <dgm:pt modelId="{83B970FF-B079-4765-8709-9D1D2D7E947D}" type="pres">
      <dgm:prSet presAssocID="{C097696E-2B6B-4727-A280-A98328940308}" presName="compositeShape" presStyleCnt="0">
        <dgm:presLayoutVars>
          <dgm:chMax val="7"/>
          <dgm:dir/>
          <dgm:resizeHandles val="exact"/>
        </dgm:presLayoutVars>
      </dgm:prSet>
      <dgm:spPr/>
    </dgm:pt>
    <dgm:pt modelId="{D63DE606-5A74-492B-9769-77874937D1E6}" type="pres">
      <dgm:prSet presAssocID="{FC072A41-CE4E-4574-8945-4C2C5439123C}" presName="circ1" presStyleLbl="vennNode1" presStyleIdx="0" presStyleCnt="3" custScaleX="135365" custScaleY="88066" custLinFactNeighborX="3041" custLinFactNeighborY="6327"/>
      <dgm:spPr/>
      <dgm:t>
        <a:bodyPr/>
        <a:lstStyle/>
        <a:p>
          <a:endParaRPr lang="en-US"/>
        </a:p>
      </dgm:t>
    </dgm:pt>
    <dgm:pt modelId="{F2091E89-07C4-4F81-898A-CE548CC5A09A}" type="pres">
      <dgm:prSet presAssocID="{FC072A41-CE4E-4574-8945-4C2C5439123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A16A44-7CAB-487A-81B3-EFE5F2D69BB9}" type="pres">
      <dgm:prSet presAssocID="{31168B1E-C631-489B-A7A2-1F34A7B48739}" presName="circ2" presStyleLbl="vennNode1" presStyleIdx="1" presStyleCnt="3" custScaleX="131383" custScaleY="92240" custLinFactNeighborX="-1267" custLinFactNeighborY="-8361"/>
      <dgm:spPr/>
      <dgm:t>
        <a:bodyPr/>
        <a:lstStyle/>
        <a:p>
          <a:endParaRPr lang="en-US"/>
        </a:p>
      </dgm:t>
    </dgm:pt>
    <dgm:pt modelId="{738ED005-6C77-4541-8724-460717102552}" type="pres">
      <dgm:prSet presAssocID="{31168B1E-C631-489B-A7A2-1F34A7B48739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B90615-9F3B-436E-A526-F7FD9A9A8C33}" type="pres">
      <dgm:prSet presAssocID="{F69D4A2D-A589-4DFC-9628-90555377FE18}" presName="circ3" presStyleLbl="vennNode1" presStyleIdx="2" presStyleCnt="3" custScaleX="132622" custScaleY="90389" custLinFactNeighborX="2532" custLinFactNeighborY="-8108"/>
      <dgm:spPr/>
      <dgm:t>
        <a:bodyPr/>
        <a:lstStyle/>
        <a:p>
          <a:endParaRPr lang="en-US"/>
        </a:p>
      </dgm:t>
    </dgm:pt>
    <dgm:pt modelId="{5FDB7D45-648A-415A-ABC9-7995A17161ED}" type="pres">
      <dgm:prSet presAssocID="{F69D4A2D-A589-4DFC-9628-90555377FE1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B1A9194-3383-4D9E-BB4A-11536AF802AC}" type="presOf" srcId="{31168B1E-C631-489B-A7A2-1F34A7B48739}" destId="{6AA16A44-7CAB-487A-81B3-EFE5F2D69BB9}" srcOrd="0" destOrd="0" presId="urn:microsoft.com/office/officeart/2005/8/layout/venn1"/>
    <dgm:cxn modelId="{6CB607CC-2D09-4D18-AECB-FEA672E39493}" type="presOf" srcId="{31168B1E-C631-489B-A7A2-1F34A7B48739}" destId="{738ED005-6C77-4541-8724-460717102552}" srcOrd="1" destOrd="0" presId="urn:microsoft.com/office/officeart/2005/8/layout/venn1"/>
    <dgm:cxn modelId="{00A75367-61B2-4CA1-ADD2-43FE27A94C98}" srcId="{C097696E-2B6B-4727-A280-A98328940308}" destId="{F69D4A2D-A589-4DFC-9628-90555377FE18}" srcOrd="2" destOrd="0" parTransId="{9068BE52-007F-483F-B112-F3B4929098A0}" sibTransId="{856B48D6-2640-4620-919F-8FBC96BDD6F9}"/>
    <dgm:cxn modelId="{848849FA-7133-4D67-B25D-23FBEC256D94}" type="presOf" srcId="{F69D4A2D-A589-4DFC-9628-90555377FE18}" destId="{D4B90615-9F3B-436E-A526-F7FD9A9A8C33}" srcOrd="0" destOrd="0" presId="urn:microsoft.com/office/officeart/2005/8/layout/venn1"/>
    <dgm:cxn modelId="{8549D7C7-DD7D-4266-B103-51530D4D541B}" type="presOf" srcId="{FC072A41-CE4E-4574-8945-4C2C5439123C}" destId="{F2091E89-07C4-4F81-898A-CE548CC5A09A}" srcOrd="1" destOrd="0" presId="urn:microsoft.com/office/officeart/2005/8/layout/venn1"/>
    <dgm:cxn modelId="{B4752D98-A2B6-448B-B6D5-65D83B4F4DF2}" srcId="{C097696E-2B6B-4727-A280-A98328940308}" destId="{31168B1E-C631-489B-A7A2-1F34A7B48739}" srcOrd="1" destOrd="0" parTransId="{232B01E6-CFF4-4FE8-8CB7-F88432E4FDA6}" sibTransId="{044445AA-6E1D-4975-807C-C277ADDAE54B}"/>
    <dgm:cxn modelId="{75A05719-6C66-4208-BFC2-5A19C63BE532}" type="presOf" srcId="{F69D4A2D-A589-4DFC-9628-90555377FE18}" destId="{5FDB7D45-648A-415A-ABC9-7995A17161ED}" srcOrd="1" destOrd="0" presId="urn:microsoft.com/office/officeart/2005/8/layout/venn1"/>
    <dgm:cxn modelId="{0E737D2D-3760-4A78-BF7B-B915CF651704}" type="presOf" srcId="{C097696E-2B6B-4727-A280-A98328940308}" destId="{83B970FF-B079-4765-8709-9D1D2D7E947D}" srcOrd="0" destOrd="0" presId="urn:microsoft.com/office/officeart/2005/8/layout/venn1"/>
    <dgm:cxn modelId="{A1CE7A5D-1989-4E89-B68E-D760B2E804B8}" srcId="{C097696E-2B6B-4727-A280-A98328940308}" destId="{FC072A41-CE4E-4574-8945-4C2C5439123C}" srcOrd="0" destOrd="0" parTransId="{B39ACC39-1196-47BD-B4F1-7B17C1BD6CA6}" sibTransId="{67BE6877-72D9-4A65-95D0-5331959561EF}"/>
    <dgm:cxn modelId="{994C1CA5-F581-44D2-BB8C-99DA3526FEF4}" type="presOf" srcId="{FC072A41-CE4E-4574-8945-4C2C5439123C}" destId="{D63DE606-5A74-492B-9769-77874937D1E6}" srcOrd="0" destOrd="0" presId="urn:microsoft.com/office/officeart/2005/8/layout/venn1"/>
    <dgm:cxn modelId="{A824B1BD-B390-4EB6-86E6-C0073EDE1DED}" type="presParOf" srcId="{83B970FF-B079-4765-8709-9D1D2D7E947D}" destId="{D63DE606-5A74-492B-9769-77874937D1E6}" srcOrd="0" destOrd="0" presId="urn:microsoft.com/office/officeart/2005/8/layout/venn1"/>
    <dgm:cxn modelId="{993CCBA5-D4A4-4D50-A8FB-6FD6553E90D9}" type="presParOf" srcId="{83B970FF-B079-4765-8709-9D1D2D7E947D}" destId="{F2091E89-07C4-4F81-898A-CE548CC5A09A}" srcOrd="1" destOrd="0" presId="urn:microsoft.com/office/officeart/2005/8/layout/venn1"/>
    <dgm:cxn modelId="{D6C2168D-62F4-4680-ACC2-218015020CA5}" type="presParOf" srcId="{83B970FF-B079-4765-8709-9D1D2D7E947D}" destId="{6AA16A44-7CAB-487A-81B3-EFE5F2D69BB9}" srcOrd="2" destOrd="0" presId="urn:microsoft.com/office/officeart/2005/8/layout/venn1"/>
    <dgm:cxn modelId="{2BF1F160-4B92-4CAA-8C2F-49DAF6A50FCC}" type="presParOf" srcId="{83B970FF-B079-4765-8709-9D1D2D7E947D}" destId="{738ED005-6C77-4541-8724-460717102552}" srcOrd="3" destOrd="0" presId="urn:microsoft.com/office/officeart/2005/8/layout/venn1"/>
    <dgm:cxn modelId="{BF3ED7F4-9398-4F87-9BA0-FF92F8BD680B}" type="presParOf" srcId="{83B970FF-B079-4765-8709-9D1D2D7E947D}" destId="{D4B90615-9F3B-436E-A526-F7FD9A9A8C33}" srcOrd="4" destOrd="0" presId="urn:microsoft.com/office/officeart/2005/8/layout/venn1"/>
    <dgm:cxn modelId="{2ABEBBFC-9FF9-41B5-8815-92C36B8A37E0}" type="presParOf" srcId="{83B970FF-B079-4765-8709-9D1D2D7E947D}" destId="{5FDB7D45-648A-415A-ABC9-7995A17161ED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D5D86F-EF85-4734-A1D1-74EBA7EA236E}" type="doc">
      <dgm:prSet loTypeId="urn:microsoft.com/office/officeart/2005/8/layout/process4" loCatId="process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AF026CF1-CAF3-42F9-A6C7-506F52D20383}">
      <dgm:prSet phldrT="[Text]"/>
      <dgm:spPr/>
      <dgm:t>
        <a:bodyPr/>
        <a:lstStyle/>
        <a:p>
          <a:r>
            <a:rPr lang="en-US" dirty="0" smtClean="0"/>
            <a:t>Manually created</a:t>
          </a:r>
          <a:endParaRPr lang="en-US" dirty="0"/>
        </a:p>
      </dgm:t>
    </dgm:pt>
    <dgm:pt modelId="{9BC4B6C5-3605-4A0D-9345-9684AAF11078}" type="parTrans" cxnId="{24236AC9-C10A-4106-988F-F5207C1B6D2C}">
      <dgm:prSet/>
      <dgm:spPr/>
      <dgm:t>
        <a:bodyPr/>
        <a:lstStyle/>
        <a:p>
          <a:endParaRPr lang="en-US"/>
        </a:p>
      </dgm:t>
    </dgm:pt>
    <dgm:pt modelId="{84C09F60-0BDF-41A3-BB70-716FB429EC11}" type="sibTrans" cxnId="{24236AC9-C10A-4106-988F-F5207C1B6D2C}">
      <dgm:prSet/>
      <dgm:spPr/>
      <dgm:t>
        <a:bodyPr/>
        <a:lstStyle/>
        <a:p>
          <a:endParaRPr lang="en-US"/>
        </a:p>
      </dgm:t>
    </dgm:pt>
    <dgm:pt modelId="{2D555A73-09E9-4216-AC2B-D1692C12E1B2}">
      <dgm:prSet phldrT="[Text]"/>
      <dgm:spPr/>
      <dgm:t>
        <a:bodyPr/>
        <a:lstStyle/>
        <a:p>
          <a:r>
            <a:rPr lang="en-US" dirty="0" smtClean="0"/>
            <a:t>Automating components locally</a:t>
          </a:r>
          <a:endParaRPr lang="en-US" dirty="0"/>
        </a:p>
      </dgm:t>
    </dgm:pt>
    <dgm:pt modelId="{F426C0BB-763B-4A36-AFFE-46C644B1CAF9}" type="parTrans" cxnId="{5851410E-30E5-46AA-B0D9-1CEBF74E42E2}">
      <dgm:prSet/>
      <dgm:spPr/>
      <dgm:t>
        <a:bodyPr/>
        <a:lstStyle/>
        <a:p>
          <a:endParaRPr lang="en-US"/>
        </a:p>
      </dgm:t>
    </dgm:pt>
    <dgm:pt modelId="{467F8B2A-F7C7-4275-9268-20CBD7F04F1A}" type="sibTrans" cxnId="{5851410E-30E5-46AA-B0D9-1CEBF74E42E2}">
      <dgm:prSet/>
      <dgm:spPr/>
      <dgm:t>
        <a:bodyPr/>
        <a:lstStyle/>
        <a:p>
          <a:endParaRPr lang="en-US"/>
        </a:p>
      </dgm:t>
    </dgm:pt>
    <dgm:pt modelId="{2A468837-766A-4F0D-A5F1-8CFCD97B3C45}">
      <dgm:prSet phldrT="[Text]"/>
      <dgm:spPr/>
      <dgm:t>
        <a:bodyPr/>
        <a:lstStyle/>
        <a:p>
          <a:r>
            <a:rPr lang="en-US" dirty="0" smtClean="0"/>
            <a:t>Self-service data creation</a:t>
          </a:r>
          <a:endParaRPr lang="en-US" dirty="0"/>
        </a:p>
      </dgm:t>
    </dgm:pt>
    <dgm:pt modelId="{6DABA4CD-8A95-49A7-AF11-3287D9C62B34}" type="parTrans" cxnId="{1757620D-5F13-4636-8FF1-F2EA35191E3C}">
      <dgm:prSet/>
      <dgm:spPr/>
      <dgm:t>
        <a:bodyPr/>
        <a:lstStyle/>
        <a:p>
          <a:endParaRPr lang="en-US"/>
        </a:p>
      </dgm:t>
    </dgm:pt>
    <dgm:pt modelId="{8C998181-F7E3-41D5-A021-0651C4716D0D}" type="sibTrans" cxnId="{1757620D-5F13-4636-8FF1-F2EA35191E3C}">
      <dgm:prSet/>
      <dgm:spPr/>
      <dgm:t>
        <a:bodyPr/>
        <a:lstStyle/>
        <a:p>
          <a:endParaRPr lang="en-US"/>
        </a:p>
      </dgm:t>
    </dgm:pt>
    <dgm:pt modelId="{D7ED496E-9566-457D-A7C4-44F94BA8DFD5}">
      <dgm:prSet/>
      <dgm:spPr/>
      <dgm:t>
        <a:bodyPr/>
        <a:lstStyle/>
        <a:p>
          <a:r>
            <a:rPr lang="en-US" dirty="0" smtClean="0"/>
            <a:t>Remote execution of automation</a:t>
          </a:r>
          <a:endParaRPr lang="en-US" dirty="0"/>
        </a:p>
      </dgm:t>
    </dgm:pt>
    <dgm:pt modelId="{21C65414-90BC-42FF-BBA3-E77845DFB0E1}" type="parTrans" cxnId="{86E57FA0-2F4F-48EC-844F-207E9FAC64AA}">
      <dgm:prSet/>
      <dgm:spPr/>
      <dgm:t>
        <a:bodyPr/>
        <a:lstStyle/>
        <a:p>
          <a:endParaRPr lang="en-US"/>
        </a:p>
      </dgm:t>
    </dgm:pt>
    <dgm:pt modelId="{2C6A7617-FC06-424A-86C7-162E300AEF58}" type="sibTrans" cxnId="{86E57FA0-2F4F-48EC-844F-207E9FAC64AA}">
      <dgm:prSet/>
      <dgm:spPr/>
      <dgm:t>
        <a:bodyPr/>
        <a:lstStyle/>
        <a:p>
          <a:endParaRPr lang="en-US"/>
        </a:p>
      </dgm:t>
    </dgm:pt>
    <dgm:pt modelId="{2CAAB61B-E090-4BF0-A155-E0357AF41C0E}">
      <dgm:prSet/>
      <dgm:spPr/>
      <dgm:t>
        <a:bodyPr/>
        <a:lstStyle/>
        <a:p>
          <a:r>
            <a:rPr lang="en-US" dirty="0" smtClean="0"/>
            <a:t>Test </a:t>
          </a:r>
          <a:r>
            <a:rPr lang="en-US" dirty="0" smtClean="0"/>
            <a:t>data </a:t>
          </a:r>
          <a:r>
            <a:rPr lang="en-US" dirty="0" smtClean="0"/>
            <a:t>as a service</a:t>
          </a:r>
          <a:endParaRPr lang="en-US" dirty="0"/>
        </a:p>
      </dgm:t>
    </dgm:pt>
    <dgm:pt modelId="{4276A7F8-1A26-4DAB-8C13-1959B40B3ACF}" type="parTrans" cxnId="{CD5ED142-3552-491D-A8F3-F922BCF9E57C}">
      <dgm:prSet/>
      <dgm:spPr/>
      <dgm:t>
        <a:bodyPr/>
        <a:lstStyle/>
        <a:p>
          <a:endParaRPr lang="en-US"/>
        </a:p>
      </dgm:t>
    </dgm:pt>
    <dgm:pt modelId="{5029B51F-6BFD-4C77-BAD6-D380CDE28A24}" type="sibTrans" cxnId="{CD5ED142-3552-491D-A8F3-F922BCF9E57C}">
      <dgm:prSet/>
      <dgm:spPr/>
      <dgm:t>
        <a:bodyPr/>
        <a:lstStyle/>
        <a:p>
          <a:endParaRPr lang="en-US"/>
        </a:p>
      </dgm:t>
    </dgm:pt>
    <dgm:pt modelId="{8E2A3FA4-E180-4F05-A5C4-0748988226EB}" type="pres">
      <dgm:prSet presAssocID="{B0D5D86F-EF85-4734-A1D1-74EBA7EA236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23EF7C-C92A-4B60-846C-AAC0A954CFBA}" type="pres">
      <dgm:prSet presAssocID="{2CAAB61B-E090-4BF0-A155-E0357AF41C0E}" presName="boxAndChildren" presStyleCnt="0"/>
      <dgm:spPr/>
    </dgm:pt>
    <dgm:pt modelId="{DF40778D-4C0B-4498-A3FE-9A76C437151E}" type="pres">
      <dgm:prSet presAssocID="{2CAAB61B-E090-4BF0-A155-E0357AF41C0E}" presName="parentTextBox" presStyleLbl="node1" presStyleIdx="0" presStyleCnt="5"/>
      <dgm:spPr/>
      <dgm:t>
        <a:bodyPr/>
        <a:lstStyle/>
        <a:p>
          <a:endParaRPr lang="en-US"/>
        </a:p>
      </dgm:t>
    </dgm:pt>
    <dgm:pt modelId="{C2EDDB35-D3DF-45FE-BCD6-510C1804658C}" type="pres">
      <dgm:prSet presAssocID="{8C998181-F7E3-41D5-A021-0651C4716D0D}" presName="sp" presStyleCnt="0"/>
      <dgm:spPr/>
    </dgm:pt>
    <dgm:pt modelId="{073832C1-A9C1-41CE-A8F3-60422341FAAF}" type="pres">
      <dgm:prSet presAssocID="{2A468837-766A-4F0D-A5F1-8CFCD97B3C45}" presName="arrowAndChildren" presStyleCnt="0"/>
      <dgm:spPr/>
    </dgm:pt>
    <dgm:pt modelId="{5543E5AA-F32F-45BD-AABF-04BB9EDF9EFA}" type="pres">
      <dgm:prSet presAssocID="{2A468837-766A-4F0D-A5F1-8CFCD97B3C45}" presName="parentTextArrow" presStyleLbl="node1" presStyleIdx="1" presStyleCnt="5"/>
      <dgm:spPr/>
      <dgm:t>
        <a:bodyPr/>
        <a:lstStyle/>
        <a:p>
          <a:endParaRPr lang="en-US"/>
        </a:p>
      </dgm:t>
    </dgm:pt>
    <dgm:pt modelId="{AC1EAD74-1DE1-432A-AEC0-C2B233663E0E}" type="pres">
      <dgm:prSet presAssocID="{2C6A7617-FC06-424A-86C7-162E300AEF58}" presName="sp" presStyleCnt="0"/>
      <dgm:spPr/>
    </dgm:pt>
    <dgm:pt modelId="{7623DE1F-88FF-42F8-81B5-95182446D6A8}" type="pres">
      <dgm:prSet presAssocID="{D7ED496E-9566-457D-A7C4-44F94BA8DFD5}" presName="arrowAndChildren" presStyleCnt="0"/>
      <dgm:spPr/>
    </dgm:pt>
    <dgm:pt modelId="{6AF982F1-19A5-415E-9517-DB43335D9B1E}" type="pres">
      <dgm:prSet presAssocID="{D7ED496E-9566-457D-A7C4-44F94BA8DFD5}" presName="parentTextArrow" presStyleLbl="node1" presStyleIdx="2" presStyleCnt="5"/>
      <dgm:spPr/>
      <dgm:t>
        <a:bodyPr/>
        <a:lstStyle/>
        <a:p>
          <a:endParaRPr lang="en-US"/>
        </a:p>
      </dgm:t>
    </dgm:pt>
    <dgm:pt modelId="{30EE947E-6B48-42FC-9286-929607F2711B}" type="pres">
      <dgm:prSet presAssocID="{467F8B2A-F7C7-4275-9268-20CBD7F04F1A}" presName="sp" presStyleCnt="0"/>
      <dgm:spPr/>
    </dgm:pt>
    <dgm:pt modelId="{97640B16-5565-4DBD-8C0A-4643D82E623E}" type="pres">
      <dgm:prSet presAssocID="{2D555A73-09E9-4216-AC2B-D1692C12E1B2}" presName="arrowAndChildren" presStyleCnt="0"/>
      <dgm:spPr/>
    </dgm:pt>
    <dgm:pt modelId="{AA9E227E-11D9-4AB0-9919-2BA029272020}" type="pres">
      <dgm:prSet presAssocID="{2D555A73-09E9-4216-AC2B-D1692C12E1B2}" presName="parentTextArrow" presStyleLbl="node1" presStyleIdx="3" presStyleCnt="5"/>
      <dgm:spPr/>
      <dgm:t>
        <a:bodyPr/>
        <a:lstStyle/>
        <a:p>
          <a:endParaRPr lang="en-US"/>
        </a:p>
      </dgm:t>
    </dgm:pt>
    <dgm:pt modelId="{A370E829-5B10-4747-81B4-D7E49385711E}" type="pres">
      <dgm:prSet presAssocID="{84C09F60-0BDF-41A3-BB70-716FB429EC11}" presName="sp" presStyleCnt="0"/>
      <dgm:spPr/>
    </dgm:pt>
    <dgm:pt modelId="{8D17F99F-0E27-48A7-A82E-246189499384}" type="pres">
      <dgm:prSet presAssocID="{AF026CF1-CAF3-42F9-A6C7-506F52D20383}" presName="arrowAndChildren" presStyleCnt="0"/>
      <dgm:spPr/>
    </dgm:pt>
    <dgm:pt modelId="{55BB53C2-F7C1-4F03-AD47-2BD967EFC060}" type="pres">
      <dgm:prSet presAssocID="{AF026CF1-CAF3-42F9-A6C7-506F52D20383}" presName="parentTextArrow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AC6B9784-CC6B-4F12-A462-A8C69770DCAC}" type="presOf" srcId="{2D555A73-09E9-4216-AC2B-D1692C12E1B2}" destId="{AA9E227E-11D9-4AB0-9919-2BA029272020}" srcOrd="0" destOrd="0" presId="urn:microsoft.com/office/officeart/2005/8/layout/process4"/>
    <dgm:cxn modelId="{86E57FA0-2F4F-48EC-844F-207E9FAC64AA}" srcId="{B0D5D86F-EF85-4734-A1D1-74EBA7EA236E}" destId="{D7ED496E-9566-457D-A7C4-44F94BA8DFD5}" srcOrd="2" destOrd="0" parTransId="{21C65414-90BC-42FF-BBA3-E77845DFB0E1}" sibTransId="{2C6A7617-FC06-424A-86C7-162E300AEF58}"/>
    <dgm:cxn modelId="{287341D8-C0DB-45E2-9CC0-28BAD4A49C1A}" type="presOf" srcId="{D7ED496E-9566-457D-A7C4-44F94BA8DFD5}" destId="{6AF982F1-19A5-415E-9517-DB43335D9B1E}" srcOrd="0" destOrd="0" presId="urn:microsoft.com/office/officeart/2005/8/layout/process4"/>
    <dgm:cxn modelId="{24236AC9-C10A-4106-988F-F5207C1B6D2C}" srcId="{B0D5D86F-EF85-4734-A1D1-74EBA7EA236E}" destId="{AF026CF1-CAF3-42F9-A6C7-506F52D20383}" srcOrd="0" destOrd="0" parTransId="{9BC4B6C5-3605-4A0D-9345-9684AAF11078}" sibTransId="{84C09F60-0BDF-41A3-BB70-716FB429EC11}"/>
    <dgm:cxn modelId="{CD5ED142-3552-491D-A8F3-F922BCF9E57C}" srcId="{B0D5D86F-EF85-4734-A1D1-74EBA7EA236E}" destId="{2CAAB61B-E090-4BF0-A155-E0357AF41C0E}" srcOrd="4" destOrd="0" parTransId="{4276A7F8-1A26-4DAB-8C13-1959B40B3ACF}" sibTransId="{5029B51F-6BFD-4C77-BAD6-D380CDE28A24}"/>
    <dgm:cxn modelId="{5851410E-30E5-46AA-B0D9-1CEBF74E42E2}" srcId="{B0D5D86F-EF85-4734-A1D1-74EBA7EA236E}" destId="{2D555A73-09E9-4216-AC2B-D1692C12E1B2}" srcOrd="1" destOrd="0" parTransId="{F426C0BB-763B-4A36-AFFE-46C644B1CAF9}" sibTransId="{467F8B2A-F7C7-4275-9268-20CBD7F04F1A}"/>
    <dgm:cxn modelId="{A4C754BE-F2C3-40FC-A074-457414FE096B}" type="presOf" srcId="{2CAAB61B-E090-4BF0-A155-E0357AF41C0E}" destId="{DF40778D-4C0B-4498-A3FE-9A76C437151E}" srcOrd="0" destOrd="0" presId="urn:microsoft.com/office/officeart/2005/8/layout/process4"/>
    <dgm:cxn modelId="{1757620D-5F13-4636-8FF1-F2EA35191E3C}" srcId="{B0D5D86F-EF85-4734-A1D1-74EBA7EA236E}" destId="{2A468837-766A-4F0D-A5F1-8CFCD97B3C45}" srcOrd="3" destOrd="0" parTransId="{6DABA4CD-8A95-49A7-AF11-3287D9C62B34}" sibTransId="{8C998181-F7E3-41D5-A021-0651C4716D0D}"/>
    <dgm:cxn modelId="{1CB8F633-279D-4BE1-8A29-67E59E1ECEE5}" type="presOf" srcId="{AF026CF1-CAF3-42F9-A6C7-506F52D20383}" destId="{55BB53C2-F7C1-4F03-AD47-2BD967EFC060}" srcOrd="0" destOrd="0" presId="urn:microsoft.com/office/officeart/2005/8/layout/process4"/>
    <dgm:cxn modelId="{F0B5BC8D-CBE7-4E77-8456-AF4A88083874}" type="presOf" srcId="{B0D5D86F-EF85-4734-A1D1-74EBA7EA236E}" destId="{8E2A3FA4-E180-4F05-A5C4-0748988226EB}" srcOrd="0" destOrd="0" presId="urn:microsoft.com/office/officeart/2005/8/layout/process4"/>
    <dgm:cxn modelId="{88E4D16D-49A6-4E3B-99CF-7EA7B86A34B4}" type="presOf" srcId="{2A468837-766A-4F0D-A5F1-8CFCD97B3C45}" destId="{5543E5AA-F32F-45BD-AABF-04BB9EDF9EFA}" srcOrd="0" destOrd="0" presId="urn:microsoft.com/office/officeart/2005/8/layout/process4"/>
    <dgm:cxn modelId="{A4C4766E-8489-44B9-8BAF-5C42728A4EF6}" type="presParOf" srcId="{8E2A3FA4-E180-4F05-A5C4-0748988226EB}" destId="{E123EF7C-C92A-4B60-846C-AAC0A954CFBA}" srcOrd="0" destOrd="0" presId="urn:microsoft.com/office/officeart/2005/8/layout/process4"/>
    <dgm:cxn modelId="{4D4D3946-5B1E-47AE-82B5-09173C23A177}" type="presParOf" srcId="{E123EF7C-C92A-4B60-846C-AAC0A954CFBA}" destId="{DF40778D-4C0B-4498-A3FE-9A76C437151E}" srcOrd="0" destOrd="0" presId="urn:microsoft.com/office/officeart/2005/8/layout/process4"/>
    <dgm:cxn modelId="{1ECC6126-0BB8-4425-8BC4-8AFA8A54481F}" type="presParOf" srcId="{8E2A3FA4-E180-4F05-A5C4-0748988226EB}" destId="{C2EDDB35-D3DF-45FE-BCD6-510C1804658C}" srcOrd="1" destOrd="0" presId="urn:microsoft.com/office/officeart/2005/8/layout/process4"/>
    <dgm:cxn modelId="{87F0CD17-52DE-4DD5-A412-0336677B5290}" type="presParOf" srcId="{8E2A3FA4-E180-4F05-A5C4-0748988226EB}" destId="{073832C1-A9C1-41CE-A8F3-60422341FAAF}" srcOrd="2" destOrd="0" presId="urn:microsoft.com/office/officeart/2005/8/layout/process4"/>
    <dgm:cxn modelId="{D5F7E1F3-D9E5-434A-B80F-630713B21B9E}" type="presParOf" srcId="{073832C1-A9C1-41CE-A8F3-60422341FAAF}" destId="{5543E5AA-F32F-45BD-AABF-04BB9EDF9EFA}" srcOrd="0" destOrd="0" presId="urn:microsoft.com/office/officeart/2005/8/layout/process4"/>
    <dgm:cxn modelId="{66A9654B-802B-4B96-B802-F36721F364DB}" type="presParOf" srcId="{8E2A3FA4-E180-4F05-A5C4-0748988226EB}" destId="{AC1EAD74-1DE1-432A-AEC0-C2B233663E0E}" srcOrd="3" destOrd="0" presId="urn:microsoft.com/office/officeart/2005/8/layout/process4"/>
    <dgm:cxn modelId="{945B0211-508F-4869-B305-5A8E8B58C2E2}" type="presParOf" srcId="{8E2A3FA4-E180-4F05-A5C4-0748988226EB}" destId="{7623DE1F-88FF-42F8-81B5-95182446D6A8}" srcOrd="4" destOrd="0" presId="urn:microsoft.com/office/officeart/2005/8/layout/process4"/>
    <dgm:cxn modelId="{4038887B-89F3-4457-866B-303A94557E57}" type="presParOf" srcId="{7623DE1F-88FF-42F8-81B5-95182446D6A8}" destId="{6AF982F1-19A5-415E-9517-DB43335D9B1E}" srcOrd="0" destOrd="0" presId="urn:microsoft.com/office/officeart/2005/8/layout/process4"/>
    <dgm:cxn modelId="{15E26760-350A-4835-BBF0-CA1444A723A0}" type="presParOf" srcId="{8E2A3FA4-E180-4F05-A5C4-0748988226EB}" destId="{30EE947E-6B48-42FC-9286-929607F2711B}" srcOrd="5" destOrd="0" presId="urn:microsoft.com/office/officeart/2005/8/layout/process4"/>
    <dgm:cxn modelId="{DD591A19-9C6A-4058-A3EF-7C88978119DC}" type="presParOf" srcId="{8E2A3FA4-E180-4F05-A5C4-0748988226EB}" destId="{97640B16-5565-4DBD-8C0A-4643D82E623E}" srcOrd="6" destOrd="0" presId="urn:microsoft.com/office/officeart/2005/8/layout/process4"/>
    <dgm:cxn modelId="{A107C4F6-242D-493B-8E6A-B207EE3EB30F}" type="presParOf" srcId="{97640B16-5565-4DBD-8C0A-4643D82E623E}" destId="{AA9E227E-11D9-4AB0-9919-2BA029272020}" srcOrd="0" destOrd="0" presId="urn:microsoft.com/office/officeart/2005/8/layout/process4"/>
    <dgm:cxn modelId="{FA3B96A6-9D15-415E-9D11-E6B0528F6787}" type="presParOf" srcId="{8E2A3FA4-E180-4F05-A5C4-0748988226EB}" destId="{A370E829-5B10-4747-81B4-D7E49385711E}" srcOrd="7" destOrd="0" presId="urn:microsoft.com/office/officeart/2005/8/layout/process4"/>
    <dgm:cxn modelId="{843E2C04-E92E-48BA-A0B2-D3642C8FFA38}" type="presParOf" srcId="{8E2A3FA4-E180-4F05-A5C4-0748988226EB}" destId="{8D17F99F-0E27-48A7-A82E-246189499384}" srcOrd="8" destOrd="0" presId="urn:microsoft.com/office/officeart/2005/8/layout/process4"/>
    <dgm:cxn modelId="{C337D1C9-3BA7-423D-AE18-CADE10D2448C}" type="presParOf" srcId="{8D17F99F-0E27-48A7-A82E-246189499384}" destId="{55BB53C2-F7C1-4F03-AD47-2BD967EFC06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717CCE-1905-4F4D-89DE-101CBC0B8A64}" type="doc">
      <dgm:prSet loTypeId="urn:microsoft.com/office/officeart/2005/8/layout/radial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D5C5CA1-8DD2-4628-B25E-E4FD10604014}">
      <dgm:prSet phldrT="[Text]"/>
      <dgm:spPr/>
      <dgm:t>
        <a:bodyPr/>
        <a:lstStyle/>
        <a:p>
          <a:r>
            <a:rPr lang="en-US" dirty="0" smtClean="0"/>
            <a:t>Test Data Requirements</a:t>
          </a:r>
          <a:endParaRPr lang="en-US" dirty="0"/>
        </a:p>
      </dgm:t>
    </dgm:pt>
    <dgm:pt modelId="{AC2A0461-CEB0-4675-9659-CB1253ED5D16}" type="parTrans" cxnId="{E4F466D1-1FD5-4015-8EC7-F8B1FE853864}">
      <dgm:prSet/>
      <dgm:spPr/>
      <dgm:t>
        <a:bodyPr/>
        <a:lstStyle/>
        <a:p>
          <a:endParaRPr lang="en-US"/>
        </a:p>
      </dgm:t>
    </dgm:pt>
    <dgm:pt modelId="{2C539659-136B-4933-93FF-DE8D159A6AAE}" type="sibTrans" cxnId="{E4F466D1-1FD5-4015-8EC7-F8B1FE853864}">
      <dgm:prSet/>
      <dgm:spPr/>
      <dgm:t>
        <a:bodyPr/>
        <a:lstStyle/>
        <a:p>
          <a:endParaRPr lang="en-US"/>
        </a:p>
      </dgm:t>
    </dgm:pt>
    <dgm:pt modelId="{6FD9C9D5-9BA1-4D49-8425-61726F1473DD}">
      <dgm:prSet phldrT="[Text]"/>
      <dgm:spPr/>
      <dgm:t>
        <a:bodyPr/>
        <a:lstStyle/>
        <a:p>
          <a:r>
            <a:rPr lang="en-US" dirty="0" smtClean="0"/>
            <a:t>Primary Variables</a:t>
          </a:r>
          <a:endParaRPr lang="en-US" dirty="0"/>
        </a:p>
      </dgm:t>
    </dgm:pt>
    <dgm:pt modelId="{9B22CE64-3902-4354-AC3A-17038193595D}" type="parTrans" cxnId="{D943A4B0-F2FE-4609-9CC4-3E48766EF611}">
      <dgm:prSet/>
      <dgm:spPr/>
      <dgm:t>
        <a:bodyPr/>
        <a:lstStyle/>
        <a:p>
          <a:endParaRPr lang="en-US"/>
        </a:p>
      </dgm:t>
    </dgm:pt>
    <dgm:pt modelId="{48FEE2EF-F734-4789-8B04-AF5DD4F5A901}" type="sibTrans" cxnId="{D943A4B0-F2FE-4609-9CC4-3E48766EF611}">
      <dgm:prSet/>
      <dgm:spPr/>
      <dgm:t>
        <a:bodyPr/>
        <a:lstStyle/>
        <a:p>
          <a:endParaRPr lang="en-US"/>
        </a:p>
      </dgm:t>
    </dgm:pt>
    <dgm:pt modelId="{ADEFA055-78E6-41EB-8A3A-78ED8D3D9418}">
      <dgm:prSet phldrT="[Text]"/>
      <dgm:spPr/>
      <dgm:t>
        <a:bodyPr/>
        <a:lstStyle/>
        <a:p>
          <a:r>
            <a:rPr lang="en-US" dirty="0" smtClean="0"/>
            <a:t>Field Dependencies</a:t>
          </a:r>
          <a:endParaRPr lang="en-US" dirty="0"/>
        </a:p>
      </dgm:t>
    </dgm:pt>
    <dgm:pt modelId="{B7D364AF-5DAD-4267-9877-3F296792C7FD}" type="parTrans" cxnId="{E8D3105E-6281-4C7C-90B5-8446AF03F084}">
      <dgm:prSet/>
      <dgm:spPr/>
      <dgm:t>
        <a:bodyPr/>
        <a:lstStyle/>
        <a:p>
          <a:endParaRPr lang="en-US"/>
        </a:p>
      </dgm:t>
    </dgm:pt>
    <dgm:pt modelId="{A43C3BAD-F23E-4799-B753-DC98E4CF5F7D}" type="sibTrans" cxnId="{E8D3105E-6281-4C7C-90B5-8446AF03F084}">
      <dgm:prSet/>
      <dgm:spPr/>
      <dgm:t>
        <a:bodyPr/>
        <a:lstStyle/>
        <a:p>
          <a:endParaRPr lang="en-US"/>
        </a:p>
      </dgm:t>
    </dgm:pt>
    <dgm:pt modelId="{65204E12-FF7B-455F-800C-CE241F5B7326}">
      <dgm:prSet phldrT="[Text]"/>
      <dgm:spPr/>
      <dgm:t>
        <a:bodyPr/>
        <a:lstStyle/>
        <a:p>
          <a:r>
            <a:rPr lang="en-US" dirty="0" smtClean="0"/>
            <a:t>Data </a:t>
          </a:r>
          <a:r>
            <a:rPr lang="en-US" dirty="0" smtClean="0"/>
            <a:t>Outputs</a:t>
          </a:r>
          <a:endParaRPr lang="en-US" dirty="0"/>
        </a:p>
      </dgm:t>
    </dgm:pt>
    <dgm:pt modelId="{B0C44065-2C66-47EF-86CB-636462DB7312}" type="parTrans" cxnId="{653985BB-78C1-4D9E-8DFC-BDFF597A0796}">
      <dgm:prSet/>
      <dgm:spPr/>
      <dgm:t>
        <a:bodyPr/>
        <a:lstStyle/>
        <a:p>
          <a:endParaRPr lang="en-US"/>
        </a:p>
      </dgm:t>
    </dgm:pt>
    <dgm:pt modelId="{BDF294A9-E2EA-4EFC-A4B3-B01149988F8A}" type="sibTrans" cxnId="{653985BB-78C1-4D9E-8DFC-BDFF597A0796}">
      <dgm:prSet/>
      <dgm:spPr/>
      <dgm:t>
        <a:bodyPr/>
        <a:lstStyle/>
        <a:p>
          <a:endParaRPr lang="en-US"/>
        </a:p>
      </dgm:t>
    </dgm:pt>
    <dgm:pt modelId="{5B5ABD2B-B40C-4838-840C-416D7020C530}">
      <dgm:prSet/>
      <dgm:spPr/>
      <dgm:t>
        <a:bodyPr/>
        <a:lstStyle/>
        <a:p>
          <a:r>
            <a:rPr lang="en-US" dirty="0" smtClean="0"/>
            <a:t>Injection Points</a:t>
          </a:r>
          <a:endParaRPr lang="en-US" dirty="0"/>
        </a:p>
      </dgm:t>
    </dgm:pt>
    <dgm:pt modelId="{F41648D8-995D-406A-8814-2DFB1375A0FE}" type="parTrans" cxnId="{592D5C26-2607-41BB-9E83-7F10892DC929}">
      <dgm:prSet/>
      <dgm:spPr/>
      <dgm:t>
        <a:bodyPr/>
        <a:lstStyle/>
        <a:p>
          <a:endParaRPr lang="en-US"/>
        </a:p>
      </dgm:t>
    </dgm:pt>
    <dgm:pt modelId="{8BDD46DB-D6B1-4435-8B87-5722631E3C62}" type="sibTrans" cxnId="{592D5C26-2607-41BB-9E83-7F10892DC929}">
      <dgm:prSet/>
      <dgm:spPr/>
      <dgm:t>
        <a:bodyPr/>
        <a:lstStyle/>
        <a:p>
          <a:endParaRPr lang="en-US"/>
        </a:p>
      </dgm:t>
    </dgm:pt>
    <dgm:pt modelId="{9D5548CE-751C-4025-8C03-A8D1FBA1D9F4}">
      <dgm:prSet/>
      <dgm:spPr/>
      <dgm:t>
        <a:bodyPr/>
        <a:lstStyle/>
        <a:p>
          <a:r>
            <a:rPr lang="en-US" dirty="0" smtClean="0"/>
            <a:t>Data</a:t>
          </a:r>
          <a:r>
            <a:rPr lang="en-US" baseline="0" dirty="0" smtClean="0"/>
            <a:t> </a:t>
          </a:r>
          <a:r>
            <a:rPr lang="en-US" baseline="0" dirty="0" smtClean="0"/>
            <a:t>Format</a:t>
          </a:r>
          <a:endParaRPr lang="en-US" dirty="0"/>
        </a:p>
      </dgm:t>
    </dgm:pt>
    <dgm:pt modelId="{2FA4BA22-75A3-4C21-9545-1859A911C816}" type="parTrans" cxnId="{69A3830A-7CD8-4C30-92EA-1842AA33B2C8}">
      <dgm:prSet/>
      <dgm:spPr/>
      <dgm:t>
        <a:bodyPr/>
        <a:lstStyle/>
        <a:p>
          <a:endParaRPr lang="en-US"/>
        </a:p>
      </dgm:t>
    </dgm:pt>
    <dgm:pt modelId="{33710660-4E35-4DB0-91AA-474A94981E21}" type="sibTrans" cxnId="{69A3830A-7CD8-4C30-92EA-1842AA33B2C8}">
      <dgm:prSet/>
      <dgm:spPr/>
      <dgm:t>
        <a:bodyPr/>
        <a:lstStyle/>
        <a:p>
          <a:endParaRPr lang="en-US"/>
        </a:p>
      </dgm:t>
    </dgm:pt>
    <dgm:pt modelId="{DC5E78BE-5AC6-480D-AF52-3CD0AE169AB9}" type="pres">
      <dgm:prSet presAssocID="{B6717CCE-1905-4F4D-89DE-101CBC0B8A6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527F3E-3EED-470A-9421-B08562C55C0E}" type="pres">
      <dgm:prSet presAssocID="{B6717CCE-1905-4F4D-89DE-101CBC0B8A64}" presName="radial" presStyleCnt="0">
        <dgm:presLayoutVars>
          <dgm:animLvl val="ctr"/>
        </dgm:presLayoutVars>
      </dgm:prSet>
      <dgm:spPr/>
    </dgm:pt>
    <dgm:pt modelId="{FBFADE83-BE05-44F3-8176-89F84BE63309}" type="pres">
      <dgm:prSet presAssocID="{6D5C5CA1-8DD2-4628-B25E-E4FD10604014}" presName="centerShape" presStyleLbl="vennNode1" presStyleIdx="0" presStyleCnt="6"/>
      <dgm:spPr/>
      <dgm:t>
        <a:bodyPr/>
        <a:lstStyle/>
        <a:p>
          <a:endParaRPr lang="en-US"/>
        </a:p>
      </dgm:t>
    </dgm:pt>
    <dgm:pt modelId="{24032A7F-F640-4A97-96FB-D7ED4A004AFD}" type="pres">
      <dgm:prSet presAssocID="{6FD9C9D5-9BA1-4D49-8425-61726F1473DD}" presName="node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AD073-8E9A-45CC-87FD-0DBCF85C5A1A}" type="pres">
      <dgm:prSet presAssocID="{ADEFA055-78E6-41EB-8A3A-78ED8D3D9418}" presName="node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578BB5-EB8D-4C57-A5F0-5BEBEDCFB6FB}" type="pres">
      <dgm:prSet presAssocID="{5B5ABD2B-B40C-4838-840C-416D7020C530}" presName="node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7EFBC6-95FE-4770-B881-0DD98668B3B0}" type="pres">
      <dgm:prSet presAssocID="{9D5548CE-751C-4025-8C03-A8D1FBA1D9F4}" presName="node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007B5E-A82A-47A7-A06B-42CA4F5BD771}" type="pres">
      <dgm:prSet presAssocID="{65204E12-FF7B-455F-800C-CE241F5B7326}" presName="node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DF562A-7788-469C-B9D6-B3F5D5ED6811}" type="presOf" srcId="{5B5ABD2B-B40C-4838-840C-416D7020C530}" destId="{DC578BB5-EB8D-4C57-A5F0-5BEBEDCFB6FB}" srcOrd="0" destOrd="0" presId="urn:microsoft.com/office/officeart/2005/8/layout/radial3"/>
    <dgm:cxn modelId="{D943A4B0-F2FE-4609-9CC4-3E48766EF611}" srcId="{6D5C5CA1-8DD2-4628-B25E-E4FD10604014}" destId="{6FD9C9D5-9BA1-4D49-8425-61726F1473DD}" srcOrd="0" destOrd="0" parTransId="{9B22CE64-3902-4354-AC3A-17038193595D}" sibTransId="{48FEE2EF-F734-4789-8B04-AF5DD4F5A901}"/>
    <dgm:cxn modelId="{E4F466D1-1FD5-4015-8EC7-F8B1FE853864}" srcId="{B6717CCE-1905-4F4D-89DE-101CBC0B8A64}" destId="{6D5C5CA1-8DD2-4628-B25E-E4FD10604014}" srcOrd="0" destOrd="0" parTransId="{AC2A0461-CEB0-4675-9659-CB1253ED5D16}" sibTransId="{2C539659-136B-4933-93FF-DE8D159A6AAE}"/>
    <dgm:cxn modelId="{653985BB-78C1-4D9E-8DFC-BDFF597A0796}" srcId="{6D5C5CA1-8DD2-4628-B25E-E4FD10604014}" destId="{65204E12-FF7B-455F-800C-CE241F5B7326}" srcOrd="4" destOrd="0" parTransId="{B0C44065-2C66-47EF-86CB-636462DB7312}" sibTransId="{BDF294A9-E2EA-4EFC-A4B3-B01149988F8A}"/>
    <dgm:cxn modelId="{E8D3105E-6281-4C7C-90B5-8446AF03F084}" srcId="{6D5C5CA1-8DD2-4628-B25E-E4FD10604014}" destId="{ADEFA055-78E6-41EB-8A3A-78ED8D3D9418}" srcOrd="1" destOrd="0" parTransId="{B7D364AF-5DAD-4267-9877-3F296792C7FD}" sibTransId="{A43C3BAD-F23E-4799-B753-DC98E4CF5F7D}"/>
    <dgm:cxn modelId="{17CE67E1-6C76-4938-86B2-B6B735267D2E}" type="presOf" srcId="{9D5548CE-751C-4025-8C03-A8D1FBA1D9F4}" destId="{E77EFBC6-95FE-4770-B881-0DD98668B3B0}" srcOrd="0" destOrd="0" presId="urn:microsoft.com/office/officeart/2005/8/layout/radial3"/>
    <dgm:cxn modelId="{906DCCBD-BD32-4204-87AA-31D9C14FB490}" type="presOf" srcId="{ADEFA055-78E6-41EB-8A3A-78ED8D3D9418}" destId="{E96AD073-8E9A-45CC-87FD-0DBCF85C5A1A}" srcOrd="0" destOrd="0" presId="urn:microsoft.com/office/officeart/2005/8/layout/radial3"/>
    <dgm:cxn modelId="{592D5C26-2607-41BB-9E83-7F10892DC929}" srcId="{6D5C5CA1-8DD2-4628-B25E-E4FD10604014}" destId="{5B5ABD2B-B40C-4838-840C-416D7020C530}" srcOrd="2" destOrd="0" parTransId="{F41648D8-995D-406A-8814-2DFB1375A0FE}" sibTransId="{8BDD46DB-D6B1-4435-8B87-5722631E3C62}"/>
    <dgm:cxn modelId="{A0DA02E0-7228-4201-8EF7-89B5B0813994}" type="presOf" srcId="{B6717CCE-1905-4F4D-89DE-101CBC0B8A64}" destId="{DC5E78BE-5AC6-480D-AF52-3CD0AE169AB9}" srcOrd="0" destOrd="0" presId="urn:microsoft.com/office/officeart/2005/8/layout/radial3"/>
    <dgm:cxn modelId="{69A3830A-7CD8-4C30-92EA-1842AA33B2C8}" srcId="{6D5C5CA1-8DD2-4628-B25E-E4FD10604014}" destId="{9D5548CE-751C-4025-8C03-A8D1FBA1D9F4}" srcOrd="3" destOrd="0" parTransId="{2FA4BA22-75A3-4C21-9545-1859A911C816}" sibTransId="{33710660-4E35-4DB0-91AA-474A94981E21}"/>
    <dgm:cxn modelId="{D2BAE65E-F707-4E55-AFE6-5F7E160A4F69}" type="presOf" srcId="{6D5C5CA1-8DD2-4628-B25E-E4FD10604014}" destId="{FBFADE83-BE05-44F3-8176-89F84BE63309}" srcOrd="0" destOrd="0" presId="urn:microsoft.com/office/officeart/2005/8/layout/radial3"/>
    <dgm:cxn modelId="{76585AB0-D526-4C30-B62E-F861DBA3EE02}" type="presOf" srcId="{6FD9C9D5-9BA1-4D49-8425-61726F1473DD}" destId="{24032A7F-F640-4A97-96FB-D7ED4A004AFD}" srcOrd="0" destOrd="0" presId="urn:microsoft.com/office/officeart/2005/8/layout/radial3"/>
    <dgm:cxn modelId="{905FD7A9-6DF9-4618-BA31-6CD8444796FD}" type="presOf" srcId="{65204E12-FF7B-455F-800C-CE241F5B7326}" destId="{16007B5E-A82A-47A7-A06B-42CA4F5BD771}" srcOrd="0" destOrd="0" presId="urn:microsoft.com/office/officeart/2005/8/layout/radial3"/>
    <dgm:cxn modelId="{4C6BF98A-FCEA-419A-94FC-F5A3D06A4F52}" type="presParOf" srcId="{DC5E78BE-5AC6-480D-AF52-3CD0AE169AB9}" destId="{68527F3E-3EED-470A-9421-B08562C55C0E}" srcOrd="0" destOrd="0" presId="urn:microsoft.com/office/officeart/2005/8/layout/radial3"/>
    <dgm:cxn modelId="{502EB701-717A-48AD-BF59-12F518E57D5F}" type="presParOf" srcId="{68527F3E-3EED-470A-9421-B08562C55C0E}" destId="{FBFADE83-BE05-44F3-8176-89F84BE63309}" srcOrd="0" destOrd="0" presId="urn:microsoft.com/office/officeart/2005/8/layout/radial3"/>
    <dgm:cxn modelId="{EF60B177-13F7-4FB2-AE2F-EB282B34D7D0}" type="presParOf" srcId="{68527F3E-3EED-470A-9421-B08562C55C0E}" destId="{24032A7F-F640-4A97-96FB-D7ED4A004AFD}" srcOrd="1" destOrd="0" presId="urn:microsoft.com/office/officeart/2005/8/layout/radial3"/>
    <dgm:cxn modelId="{32843380-3F3B-40BB-A32F-CA06494715AE}" type="presParOf" srcId="{68527F3E-3EED-470A-9421-B08562C55C0E}" destId="{E96AD073-8E9A-45CC-87FD-0DBCF85C5A1A}" srcOrd="2" destOrd="0" presId="urn:microsoft.com/office/officeart/2005/8/layout/radial3"/>
    <dgm:cxn modelId="{8126906B-C9BF-4CF9-AF1A-3A5F9F85BEA4}" type="presParOf" srcId="{68527F3E-3EED-470A-9421-B08562C55C0E}" destId="{DC578BB5-EB8D-4C57-A5F0-5BEBEDCFB6FB}" srcOrd="3" destOrd="0" presId="urn:microsoft.com/office/officeart/2005/8/layout/radial3"/>
    <dgm:cxn modelId="{98A74039-A730-4130-8CF2-76D87DFF667C}" type="presParOf" srcId="{68527F3E-3EED-470A-9421-B08562C55C0E}" destId="{E77EFBC6-95FE-4770-B881-0DD98668B3B0}" srcOrd="4" destOrd="0" presId="urn:microsoft.com/office/officeart/2005/8/layout/radial3"/>
    <dgm:cxn modelId="{7E6E434D-78BC-4A7C-8D8C-8B6DF5E52E1D}" type="presParOf" srcId="{68527F3E-3EED-470A-9421-B08562C55C0E}" destId="{16007B5E-A82A-47A7-A06B-42CA4F5BD771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63D250-5D55-41F6-A947-7C2A21B684DC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4EAD569-BCA4-47A1-B9F6-1F71EEBFA89F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Develop</a:t>
          </a:r>
          <a:endParaRPr lang="en-US" dirty="0"/>
        </a:p>
      </dgm:t>
    </dgm:pt>
    <dgm:pt modelId="{F6BDF8E7-B4BD-4266-BEB4-DF85BCE8C8C8}" type="parTrans" cxnId="{5FB5279E-CE34-4D49-A423-1B6B42078F80}">
      <dgm:prSet/>
      <dgm:spPr/>
      <dgm:t>
        <a:bodyPr/>
        <a:lstStyle/>
        <a:p>
          <a:endParaRPr lang="en-US"/>
        </a:p>
      </dgm:t>
    </dgm:pt>
    <dgm:pt modelId="{CE1548F3-687E-4AB7-BAF2-D9C9109AEF29}" type="sibTrans" cxnId="{5FB5279E-CE34-4D49-A423-1B6B42078F80}">
      <dgm:prSet/>
      <dgm:spPr/>
      <dgm:t>
        <a:bodyPr/>
        <a:lstStyle/>
        <a:p>
          <a:endParaRPr lang="en-US"/>
        </a:p>
      </dgm:t>
    </dgm:pt>
    <dgm:pt modelId="{CEB04955-9103-44D6-9DC6-5E5768E954F1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Commit</a:t>
          </a:r>
        </a:p>
      </dgm:t>
    </dgm:pt>
    <dgm:pt modelId="{4A82B942-D27F-4DF3-981D-57F0090BAA95}" type="parTrans" cxnId="{1956BE3B-436D-4E59-966D-B188F1F04C58}">
      <dgm:prSet/>
      <dgm:spPr/>
      <dgm:t>
        <a:bodyPr/>
        <a:lstStyle/>
        <a:p>
          <a:endParaRPr lang="en-US"/>
        </a:p>
      </dgm:t>
    </dgm:pt>
    <dgm:pt modelId="{48A5B89B-A79C-4E90-B08B-85A96327F191}" type="sibTrans" cxnId="{1956BE3B-436D-4E59-966D-B188F1F04C58}">
      <dgm:prSet/>
      <dgm:spPr/>
      <dgm:t>
        <a:bodyPr/>
        <a:lstStyle/>
        <a:p>
          <a:endParaRPr lang="en-US"/>
        </a:p>
      </dgm:t>
    </dgm:pt>
    <dgm:pt modelId="{F1B066AC-7A1A-4179-ADF9-9FC2CDAC7B13}">
      <dgm:prSet phldrT="[Text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Build</a:t>
          </a:r>
          <a:endParaRPr lang="en-US" dirty="0"/>
        </a:p>
      </dgm:t>
    </dgm:pt>
    <dgm:pt modelId="{5EFC432C-89B1-4515-A29E-907587C567C9}" type="parTrans" cxnId="{994BD8E0-7757-4995-8C1A-70C39F1C184F}">
      <dgm:prSet/>
      <dgm:spPr/>
      <dgm:t>
        <a:bodyPr/>
        <a:lstStyle/>
        <a:p>
          <a:endParaRPr lang="en-US"/>
        </a:p>
      </dgm:t>
    </dgm:pt>
    <dgm:pt modelId="{EAFAC948-6893-4B59-82E2-2E7AA1808ACF}" type="sibTrans" cxnId="{994BD8E0-7757-4995-8C1A-70C39F1C184F}">
      <dgm:prSet/>
      <dgm:spPr/>
      <dgm:t>
        <a:bodyPr/>
        <a:lstStyle/>
        <a:p>
          <a:endParaRPr lang="en-US"/>
        </a:p>
      </dgm:t>
    </dgm:pt>
    <dgm:pt modelId="{E69787FC-802B-4CFB-8EED-70008AEC1B11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Scan</a:t>
          </a:r>
          <a:endParaRPr lang="en-US" dirty="0"/>
        </a:p>
      </dgm:t>
    </dgm:pt>
    <dgm:pt modelId="{31D92F11-5054-4B03-9F7C-D06BAFE9863D}" type="parTrans" cxnId="{45B538AC-2016-4794-B93F-34FCF059C850}">
      <dgm:prSet/>
      <dgm:spPr/>
      <dgm:t>
        <a:bodyPr/>
        <a:lstStyle/>
        <a:p>
          <a:endParaRPr lang="en-US"/>
        </a:p>
      </dgm:t>
    </dgm:pt>
    <dgm:pt modelId="{5849BFA0-49DD-44E2-8064-115666F624F0}" type="sibTrans" cxnId="{45B538AC-2016-4794-B93F-34FCF059C850}">
      <dgm:prSet/>
      <dgm:spPr/>
      <dgm:t>
        <a:bodyPr/>
        <a:lstStyle/>
        <a:p>
          <a:endParaRPr lang="en-US"/>
        </a:p>
      </dgm:t>
    </dgm:pt>
    <dgm:pt modelId="{6864CF32-A9C1-4D7F-9169-29611E9ACC5D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Deploy to Stage</a:t>
          </a:r>
          <a:endParaRPr lang="en-US" dirty="0"/>
        </a:p>
      </dgm:t>
    </dgm:pt>
    <dgm:pt modelId="{5F8BDA30-A258-40FD-8F0B-92DFE12C47CA}" type="parTrans" cxnId="{4D98604A-346B-4CAD-9591-597A3ADDEDB5}">
      <dgm:prSet/>
      <dgm:spPr/>
      <dgm:t>
        <a:bodyPr/>
        <a:lstStyle/>
        <a:p>
          <a:endParaRPr lang="en-US"/>
        </a:p>
      </dgm:t>
    </dgm:pt>
    <dgm:pt modelId="{3D2E00FD-3C8F-4C11-B5DB-F73BF6AD2653}" type="sibTrans" cxnId="{4D98604A-346B-4CAD-9591-597A3ADDEDB5}">
      <dgm:prSet/>
      <dgm:spPr/>
      <dgm:t>
        <a:bodyPr/>
        <a:lstStyle/>
        <a:p>
          <a:endParaRPr lang="en-US"/>
        </a:p>
      </dgm:t>
    </dgm:pt>
    <dgm:pt modelId="{8C6A8CCF-2D15-4898-A4B7-9E9885B1468B}">
      <dgm:prSet/>
      <dgm:spPr/>
      <dgm:t>
        <a:bodyPr/>
        <a:lstStyle/>
        <a:p>
          <a:r>
            <a:rPr lang="en-US" dirty="0" smtClean="0"/>
            <a:t>Test Stage</a:t>
          </a:r>
          <a:endParaRPr lang="en-US" dirty="0"/>
        </a:p>
      </dgm:t>
    </dgm:pt>
    <dgm:pt modelId="{97FA0580-C126-4C9A-8058-3D4C4D87BA31}" type="parTrans" cxnId="{221B469C-E6D1-497A-9206-9F1FFF1CE4F0}">
      <dgm:prSet/>
      <dgm:spPr/>
      <dgm:t>
        <a:bodyPr/>
        <a:lstStyle/>
        <a:p>
          <a:endParaRPr lang="en-US"/>
        </a:p>
      </dgm:t>
    </dgm:pt>
    <dgm:pt modelId="{DA1DA67A-EDA7-4FAB-8AA3-12BD5CD54955}" type="sibTrans" cxnId="{221B469C-E6D1-497A-9206-9F1FFF1CE4F0}">
      <dgm:prSet/>
      <dgm:spPr/>
      <dgm:t>
        <a:bodyPr/>
        <a:lstStyle/>
        <a:p>
          <a:endParaRPr lang="en-US"/>
        </a:p>
      </dgm:t>
    </dgm:pt>
    <dgm:pt modelId="{17AE2254-2176-472F-BFA6-9ACA5C854DE9}">
      <dgm:prSet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Release</a:t>
          </a:r>
          <a:endParaRPr lang="en-US" dirty="0"/>
        </a:p>
      </dgm:t>
    </dgm:pt>
    <dgm:pt modelId="{738CFD7F-8C1A-4FCE-94AB-22D82BAFC927}" type="parTrans" cxnId="{D589FA43-A80F-4D98-B034-24DD7890F696}">
      <dgm:prSet/>
      <dgm:spPr/>
      <dgm:t>
        <a:bodyPr/>
        <a:lstStyle/>
        <a:p>
          <a:endParaRPr lang="en-US"/>
        </a:p>
      </dgm:t>
    </dgm:pt>
    <dgm:pt modelId="{F43720F3-57AB-48CD-98BC-744E7B9700BE}" type="sibTrans" cxnId="{D589FA43-A80F-4D98-B034-24DD7890F696}">
      <dgm:prSet/>
      <dgm:spPr/>
      <dgm:t>
        <a:bodyPr/>
        <a:lstStyle/>
        <a:p>
          <a:endParaRPr lang="en-US"/>
        </a:p>
      </dgm:t>
    </dgm:pt>
    <dgm:pt modelId="{F8B12FDB-7F28-4EE3-8261-F8CCCB424637}" type="pres">
      <dgm:prSet presAssocID="{B163D250-5D55-41F6-A947-7C2A21B684DC}" presName="Name0" presStyleCnt="0">
        <dgm:presLayoutVars>
          <dgm:dir/>
          <dgm:resizeHandles val="exact"/>
        </dgm:presLayoutVars>
      </dgm:prSet>
      <dgm:spPr/>
    </dgm:pt>
    <dgm:pt modelId="{01CDC7F7-F62B-4509-8BA1-ABE9118BB489}" type="pres">
      <dgm:prSet presAssocID="{54EAD569-BCA4-47A1-B9F6-1F71EEBFA89F}" presName="parTxOnly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AA2AF2-85CC-4EA2-B50E-C91BF6799BBC}" type="pres">
      <dgm:prSet presAssocID="{CE1548F3-687E-4AB7-BAF2-D9C9109AEF29}" presName="parSpace" presStyleCnt="0"/>
      <dgm:spPr/>
    </dgm:pt>
    <dgm:pt modelId="{06D4CB2C-9A68-4FB0-B68A-BA8F52CF48F6}" type="pres">
      <dgm:prSet presAssocID="{CEB04955-9103-44D6-9DC6-5E5768E954F1}" presName="parTxOnly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A4B260-7520-4426-A733-69046EF6FE5E}" type="pres">
      <dgm:prSet presAssocID="{48A5B89B-A79C-4E90-B08B-85A96327F191}" presName="parSpace" presStyleCnt="0"/>
      <dgm:spPr/>
    </dgm:pt>
    <dgm:pt modelId="{D7C166FF-995A-42C2-BC5A-13247C7CE6DB}" type="pres">
      <dgm:prSet presAssocID="{F1B066AC-7A1A-4179-ADF9-9FC2CDAC7B13}" presName="parTxOnly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AA8D5A-420C-4736-B420-34D06CB7E41A}" type="pres">
      <dgm:prSet presAssocID="{EAFAC948-6893-4B59-82E2-2E7AA1808ACF}" presName="parSpace" presStyleCnt="0"/>
      <dgm:spPr/>
    </dgm:pt>
    <dgm:pt modelId="{A9466C23-8B73-4267-912D-3BA7C0C8E557}" type="pres">
      <dgm:prSet presAssocID="{E69787FC-802B-4CFB-8EED-70008AEC1B11}" presName="parTxOnly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CBDF92-A65C-4C2E-9782-5D3B6AFA10C3}" type="pres">
      <dgm:prSet presAssocID="{5849BFA0-49DD-44E2-8064-115666F624F0}" presName="parSpace" presStyleCnt="0"/>
      <dgm:spPr/>
    </dgm:pt>
    <dgm:pt modelId="{DF51890D-E7DE-4C4B-854C-F63B9429EC2A}" type="pres">
      <dgm:prSet presAssocID="{6864CF32-A9C1-4D7F-9169-29611E9ACC5D}" presName="parTxOnly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16718C-E7E9-405B-B622-D2ADB2DD3146}" type="pres">
      <dgm:prSet presAssocID="{3D2E00FD-3C8F-4C11-B5DB-F73BF6AD2653}" presName="parSpace" presStyleCnt="0"/>
      <dgm:spPr/>
    </dgm:pt>
    <dgm:pt modelId="{C49FF19C-30AA-4EE6-A306-ACFAD950A6F1}" type="pres">
      <dgm:prSet presAssocID="{8C6A8CCF-2D15-4898-A4B7-9E9885B1468B}" presName="parTxOnly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32FEB3-A651-4F70-B49A-7C7477235BF4}" type="pres">
      <dgm:prSet presAssocID="{DA1DA67A-EDA7-4FAB-8AA3-12BD5CD54955}" presName="parSpace" presStyleCnt="0"/>
      <dgm:spPr/>
    </dgm:pt>
    <dgm:pt modelId="{AD330A3F-2BD4-4FB7-A825-51E52A6C028D}" type="pres">
      <dgm:prSet presAssocID="{17AE2254-2176-472F-BFA6-9ACA5C854DE9}" presName="parTxOnly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F97301-9EB7-4FC1-8B3F-9E34BA78DC6B}" type="presOf" srcId="{54EAD569-BCA4-47A1-B9F6-1F71EEBFA89F}" destId="{01CDC7F7-F62B-4509-8BA1-ABE9118BB489}" srcOrd="0" destOrd="0" presId="urn:microsoft.com/office/officeart/2005/8/layout/hChevron3"/>
    <dgm:cxn modelId="{CA5F0D90-7FC6-4219-AA10-1EC95C80535A}" type="presOf" srcId="{6864CF32-A9C1-4D7F-9169-29611E9ACC5D}" destId="{DF51890D-E7DE-4C4B-854C-F63B9429EC2A}" srcOrd="0" destOrd="0" presId="urn:microsoft.com/office/officeart/2005/8/layout/hChevron3"/>
    <dgm:cxn modelId="{5FB5279E-CE34-4D49-A423-1B6B42078F80}" srcId="{B163D250-5D55-41F6-A947-7C2A21B684DC}" destId="{54EAD569-BCA4-47A1-B9F6-1F71EEBFA89F}" srcOrd="0" destOrd="0" parTransId="{F6BDF8E7-B4BD-4266-BEB4-DF85BCE8C8C8}" sibTransId="{CE1548F3-687E-4AB7-BAF2-D9C9109AEF29}"/>
    <dgm:cxn modelId="{D589FA43-A80F-4D98-B034-24DD7890F696}" srcId="{B163D250-5D55-41F6-A947-7C2A21B684DC}" destId="{17AE2254-2176-472F-BFA6-9ACA5C854DE9}" srcOrd="6" destOrd="0" parTransId="{738CFD7F-8C1A-4FCE-94AB-22D82BAFC927}" sibTransId="{F43720F3-57AB-48CD-98BC-744E7B9700BE}"/>
    <dgm:cxn modelId="{4D98604A-346B-4CAD-9591-597A3ADDEDB5}" srcId="{B163D250-5D55-41F6-A947-7C2A21B684DC}" destId="{6864CF32-A9C1-4D7F-9169-29611E9ACC5D}" srcOrd="4" destOrd="0" parTransId="{5F8BDA30-A258-40FD-8F0B-92DFE12C47CA}" sibTransId="{3D2E00FD-3C8F-4C11-B5DB-F73BF6AD2653}"/>
    <dgm:cxn modelId="{6AF6F15F-21FE-4753-82F8-04700441573D}" type="presOf" srcId="{8C6A8CCF-2D15-4898-A4B7-9E9885B1468B}" destId="{C49FF19C-30AA-4EE6-A306-ACFAD950A6F1}" srcOrd="0" destOrd="0" presId="urn:microsoft.com/office/officeart/2005/8/layout/hChevron3"/>
    <dgm:cxn modelId="{1B1B3259-CFA1-417C-A45C-040E9ABB9818}" type="presOf" srcId="{F1B066AC-7A1A-4179-ADF9-9FC2CDAC7B13}" destId="{D7C166FF-995A-42C2-BC5A-13247C7CE6DB}" srcOrd="0" destOrd="0" presId="urn:microsoft.com/office/officeart/2005/8/layout/hChevron3"/>
    <dgm:cxn modelId="{45B538AC-2016-4794-B93F-34FCF059C850}" srcId="{B163D250-5D55-41F6-A947-7C2A21B684DC}" destId="{E69787FC-802B-4CFB-8EED-70008AEC1B11}" srcOrd="3" destOrd="0" parTransId="{31D92F11-5054-4B03-9F7C-D06BAFE9863D}" sibTransId="{5849BFA0-49DD-44E2-8064-115666F624F0}"/>
    <dgm:cxn modelId="{93C21EB6-C3EA-4636-B24E-2F22B6B0E03E}" type="presOf" srcId="{17AE2254-2176-472F-BFA6-9ACA5C854DE9}" destId="{AD330A3F-2BD4-4FB7-A825-51E52A6C028D}" srcOrd="0" destOrd="0" presId="urn:microsoft.com/office/officeart/2005/8/layout/hChevron3"/>
    <dgm:cxn modelId="{A23300D5-79DC-4010-AF85-A5E0FF66B7D7}" type="presOf" srcId="{B163D250-5D55-41F6-A947-7C2A21B684DC}" destId="{F8B12FDB-7F28-4EE3-8261-F8CCCB424637}" srcOrd="0" destOrd="0" presId="urn:microsoft.com/office/officeart/2005/8/layout/hChevron3"/>
    <dgm:cxn modelId="{221B469C-E6D1-497A-9206-9F1FFF1CE4F0}" srcId="{B163D250-5D55-41F6-A947-7C2A21B684DC}" destId="{8C6A8CCF-2D15-4898-A4B7-9E9885B1468B}" srcOrd="5" destOrd="0" parTransId="{97FA0580-C126-4C9A-8058-3D4C4D87BA31}" sibTransId="{DA1DA67A-EDA7-4FAB-8AA3-12BD5CD54955}"/>
    <dgm:cxn modelId="{0228AB0B-9AF1-494B-BB54-CB6C8DB9C350}" type="presOf" srcId="{CEB04955-9103-44D6-9DC6-5E5768E954F1}" destId="{06D4CB2C-9A68-4FB0-B68A-BA8F52CF48F6}" srcOrd="0" destOrd="0" presId="urn:microsoft.com/office/officeart/2005/8/layout/hChevron3"/>
    <dgm:cxn modelId="{994BD8E0-7757-4995-8C1A-70C39F1C184F}" srcId="{B163D250-5D55-41F6-A947-7C2A21B684DC}" destId="{F1B066AC-7A1A-4179-ADF9-9FC2CDAC7B13}" srcOrd="2" destOrd="0" parTransId="{5EFC432C-89B1-4515-A29E-907587C567C9}" sibTransId="{EAFAC948-6893-4B59-82E2-2E7AA1808ACF}"/>
    <dgm:cxn modelId="{DB806101-4BC9-4DBB-952F-3DE977232745}" type="presOf" srcId="{E69787FC-802B-4CFB-8EED-70008AEC1B11}" destId="{A9466C23-8B73-4267-912D-3BA7C0C8E557}" srcOrd="0" destOrd="0" presId="urn:microsoft.com/office/officeart/2005/8/layout/hChevron3"/>
    <dgm:cxn modelId="{1956BE3B-436D-4E59-966D-B188F1F04C58}" srcId="{B163D250-5D55-41F6-A947-7C2A21B684DC}" destId="{CEB04955-9103-44D6-9DC6-5E5768E954F1}" srcOrd="1" destOrd="0" parTransId="{4A82B942-D27F-4DF3-981D-57F0090BAA95}" sibTransId="{48A5B89B-A79C-4E90-B08B-85A96327F191}"/>
    <dgm:cxn modelId="{439B19E4-7FCD-476F-AD35-B61CE505E756}" type="presParOf" srcId="{F8B12FDB-7F28-4EE3-8261-F8CCCB424637}" destId="{01CDC7F7-F62B-4509-8BA1-ABE9118BB489}" srcOrd="0" destOrd="0" presId="urn:microsoft.com/office/officeart/2005/8/layout/hChevron3"/>
    <dgm:cxn modelId="{F00A1112-1C8A-48B1-8F44-B278DEA671ED}" type="presParOf" srcId="{F8B12FDB-7F28-4EE3-8261-F8CCCB424637}" destId="{DBAA2AF2-85CC-4EA2-B50E-C91BF6799BBC}" srcOrd="1" destOrd="0" presId="urn:microsoft.com/office/officeart/2005/8/layout/hChevron3"/>
    <dgm:cxn modelId="{26C7CE1B-F035-443F-BC52-E8C91CE1C526}" type="presParOf" srcId="{F8B12FDB-7F28-4EE3-8261-F8CCCB424637}" destId="{06D4CB2C-9A68-4FB0-B68A-BA8F52CF48F6}" srcOrd="2" destOrd="0" presId="urn:microsoft.com/office/officeart/2005/8/layout/hChevron3"/>
    <dgm:cxn modelId="{61DC2308-E003-4637-A27B-C570781C6885}" type="presParOf" srcId="{F8B12FDB-7F28-4EE3-8261-F8CCCB424637}" destId="{A3A4B260-7520-4426-A733-69046EF6FE5E}" srcOrd="3" destOrd="0" presId="urn:microsoft.com/office/officeart/2005/8/layout/hChevron3"/>
    <dgm:cxn modelId="{F34B2ADC-ADE8-4905-A577-0511B4ADE9B3}" type="presParOf" srcId="{F8B12FDB-7F28-4EE3-8261-F8CCCB424637}" destId="{D7C166FF-995A-42C2-BC5A-13247C7CE6DB}" srcOrd="4" destOrd="0" presId="urn:microsoft.com/office/officeart/2005/8/layout/hChevron3"/>
    <dgm:cxn modelId="{C067CC8D-DD16-4C96-B670-65E74E5B9634}" type="presParOf" srcId="{F8B12FDB-7F28-4EE3-8261-F8CCCB424637}" destId="{D0AA8D5A-420C-4736-B420-34D06CB7E41A}" srcOrd="5" destOrd="0" presId="urn:microsoft.com/office/officeart/2005/8/layout/hChevron3"/>
    <dgm:cxn modelId="{20A35307-EBD1-4174-AD23-95E63F0C84A7}" type="presParOf" srcId="{F8B12FDB-7F28-4EE3-8261-F8CCCB424637}" destId="{A9466C23-8B73-4267-912D-3BA7C0C8E557}" srcOrd="6" destOrd="0" presId="urn:microsoft.com/office/officeart/2005/8/layout/hChevron3"/>
    <dgm:cxn modelId="{A38B752B-B280-44DB-8E09-6C9AFA9E9853}" type="presParOf" srcId="{F8B12FDB-7F28-4EE3-8261-F8CCCB424637}" destId="{D4CBDF92-A65C-4C2E-9782-5D3B6AFA10C3}" srcOrd="7" destOrd="0" presId="urn:microsoft.com/office/officeart/2005/8/layout/hChevron3"/>
    <dgm:cxn modelId="{72AFBDA2-BD7B-4E67-A5F7-91759B5F836D}" type="presParOf" srcId="{F8B12FDB-7F28-4EE3-8261-F8CCCB424637}" destId="{DF51890D-E7DE-4C4B-854C-F63B9429EC2A}" srcOrd="8" destOrd="0" presId="urn:microsoft.com/office/officeart/2005/8/layout/hChevron3"/>
    <dgm:cxn modelId="{88239792-EAC1-49E4-944D-7893BB01052E}" type="presParOf" srcId="{F8B12FDB-7F28-4EE3-8261-F8CCCB424637}" destId="{2516718C-E7E9-405B-B622-D2ADB2DD3146}" srcOrd="9" destOrd="0" presId="urn:microsoft.com/office/officeart/2005/8/layout/hChevron3"/>
    <dgm:cxn modelId="{B4E11B76-3457-4A82-99ED-64245265495A}" type="presParOf" srcId="{F8B12FDB-7F28-4EE3-8261-F8CCCB424637}" destId="{C49FF19C-30AA-4EE6-A306-ACFAD950A6F1}" srcOrd="10" destOrd="0" presId="urn:microsoft.com/office/officeart/2005/8/layout/hChevron3"/>
    <dgm:cxn modelId="{0EE3E7DC-D46D-4578-8593-3914B1C43B1A}" type="presParOf" srcId="{F8B12FDB-7F28-4EE3-8261-F8CCCB424637}" destId="{8532FEB3-A651-4F70-B49A-7C7477235BF4}" srcOrd="11" destOrd="0" presId="urn:microsoft.com/office/officeart/2005/8/layout/hChevron3"/>
    <dgm:cxn modelId="{37FFBB31-4404-44BC-9296-6F3D64366548}" type="presParOf" srcId="{F8B12FDB-7F28-4EE3-8261-F8CCCB424637}" destId="{AD330A3F-2BD4-4FB7-A825-51E52A6C028D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3567E6-6025-4C40-BFDA-01E63D3C5C92}" type="doc">
      <dgm:prSet loTypeId="urn:microsoft.com/office/officeart/2005/8/layout/targe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60149C-F294-427B-87C5-FD0B0A261E5E}">
      <dgm:prSet phldrT="[Text]"/>
      <dgm:spPr/>
      <dgm:t>
        <a:bodyPr/>
        <a:lstStyle/>
        <a:p>
          <a:r>
            <a:rPr lang="en-US" dirty="0" smtClean="0"/>
            <a:t>Azure DevOps Task Group - Testing </a:t>
          </a:r>
          <a:endParaRPr lang="en-US" dirty="0"/>
        </a:p>
      </dgm:t>
    </dgm:pt>
    <dgm:pt modelId="{FAEB6EDF-5F60-4FBC-A918-0ABE00F592B8}" type="parTrans" cxnId="{EE4DA2BE-D46F-40DA-A4EF-54D397D9B8E9}">
      <dgm:prSet/>
      <dgm:spPr/>
      <dgm:t>
        <a:bodyPr/>
        <a:lstStyle/>
        <a:p>
          <a:endParaRPr lang="en-US"/>
        </a:p>
      </dgm:t>
    </dgm:pt>
    <dgm:pt modelId="{4E38316E-23E2-460B-B107-3EF65932D698}" type="sibTrans" cxnId="{EE4DA2BE-D46F-40DA-A4EF-54D397D9B8E9}">
      <dgm:prSet/>
      <dgm:spPr/>
      <dgm:t>
        <a:bodyPr/>
        <a:lstStyle/>
        <a:p>
          <a:endParaRPr lang="en-US"/>
        </a:p>
      </dgm:t>
    </dgm:pt>
    <dgm:pt modelId="{3481BCAE-9B70-4645-9B5E-114DB02857F6}">
      <dgm:prSet phldrT="[Text]"/>
      <dgm:spPr/>
      <dgm:t>
        <a:bodyPr/>
        <a:lstStyle/>
        <a:p>
          <a:r>
            <a:rPr lang="en-US" dirty="0" smtClean="0"/>
            <a:t>Staging </a:t>
          </a:r>
          <a:r>
            <a:rPr lang="en-US" dirty="0" smtClean="0"/>
            <a:t>data</a:t>
          </a:r>
          <a:endParaRPr lang="en-US" dirty="0"/>
        </a:p>
      </dgm:t>
    </dgm:pt>
    <dgm:pt modelId="{1838FFEA-7CA0-42DA-AC2A-610ECF620501}" type="parTrans" cxnId="{2B24085A-E4CD-4FED-BD68-5E61ED91BA47}">
      <dgm:prSet/>
      <dgm:spPr/>
      <dgm:t>
        <a:bodyPr/>
        <a:lstStyle/>
        <a:p>
          <a:endParaRPr lang="en-US"/>
        </a:p>
      </dgm:t>
    </dgm:pt>
    <dgm:pt modelId="{8F187B64-793E-4B6C-A9F2-56682D19F16D}" type="sibTrans" cxnId="{2B24085A-E4CD-4FED-BD68-5E61ED91BA47}">
      <dgm:prSet/>
      <dgm:spPr/>
      <dgm:t>
        <a:bodyPr/>
        <a:lstStyle/>
        <a:p>
          <a:endParaRPr lang="en-US"/>
        </a:p>
      </dgm:t>
    </dgm:pt>
    <dgm:pt modelId="{C333CD7E-11B1-4405-A56C-6EE2997DB2B6}">
      <dgm:prSet phldrT="[Text]"/>
      <dgm:spPr/>
      <dgm:t>
        <a:bodyPr/>
        <a:lstStyle/>
        <a:p>
          <a:r>
            <a:rPr lang="en-US" dirty="0" smtClean="0"/>
            <a:t>Running </a:t>
          </a:r>
          <a:r>
            <a:rPr lang="en-US" dirty="0" smtClean="0"/>
            <a:t>test automation</a:t>
          </a:r>
          <a:endParaRPr lang="en-US" dirty="0"/>
        </a:p>
      </dgm:t>
    </dgm:pt>
    <dgm:pt modelId="{80D26C4C-7F3A-49EF-88FF-7427A73E996D}" type="parTrans" cxnId="{187C9BFB-EDCE-4B44-AE84-DB8C49C25851}">
      <dgm:prSet/>
      <dgm:spPr/>
      <dgm:t>
        <a:bodyPr/>
        <a:lstStyle/>
        <a:p>
          <a:endParaRPr lang="en-US"/>
        </a:p>
      </dgm:t>
    </dgm:pt>
    <dgm:pt modelId="{F652EFAA-75E6-437E-96A3-4AAB8CB0AD1B}" type="sibTrans" cxnId="{187C9BFB-EDCE-4B44-AE84-DB8C49C25851}">
      <dgm:prSet/>
      <dgm:spPr/>
      <dgm:t>
        <a:bodyPr/>
        <a:lstStyle/>
        <a:p>
          <a:endParaRPr lang="en-US"/>
        </a:p>
      </dgm:t>
    </dgm:pt>
    <dgm:pt modelId="{E241609F-F839-4E79-8C58-FA7E02645D0D}">
      <dgm:prSet phldrT="[Text]"/>
      <dgm:spPr/>
      <dgm:t>
        <a:bodyPr/>
        <a:lstStyle/>
        <a:p>
          <a:r>
            <a:rPr lang="en-US" dirty="0" smtClean="0"/>
            <a:t>Data Engine API</a:t>
          </a:r>
          <a:endParaRPr lang="en-US" dirty="0"/>
        </a:p>
      </dgm:t>
    </dgm:pt>
    <dgm:pt modelId="{AF2F1AF7-43A0-4F94-ABBB-B4EEC448081E}" type="parTrans" cxnId="{985DED59-03C4-4376-80C7-D3153541CE61}">
      <dgm:prSet/>
      <dgm:spPr/>
      <dgm:t>
        <a:bodyPr/>
        <a:lstStyle/>
        <a:p>
          <a:endParaRPr lang="en-US"/>
        </a:p>
      </dgm:t>
    </dgm:pt>
    <dgm:pt modelId="{2BA775B3-1582-400B-8AD6-E0C550E7F7BB}" type="sibTrans" cxnId="{985DED59-03C4-4376-80C7-D3153541CE61}">
      <dgm:prSet/>
      <dgm:spPr/>
      <dgm:t>
        <a:bodyPr/>
        <a:lstStyle/>
        <a:p>
          <a:endParaRPr lang="en-US"/>
        </a:p>
      </dgm:t>
    </dgm:pt>
    <dgm:pt modelId="{2C77C379-F075-4F14-8C1E-07AEA37F0FDB}">
      <dgm:prSet phldrT="[Text]"/>
      <dgm:spPr/>
      <dgm:t>
        <a:bodyPr/>
        <a:lstStyle/>
        <a:p>
          <a:r>
            <a:rPr lang="en-US" dirty="0" smtClean="0"/>
            <a:t>POST Test </a:t>
          </a:r>
          <a:r>
            <a:rPr lang="en-US" dirty="0" smtClean="0"/>
            <a:t>data request</a:t>
          </a:r>
          <a:endParaRPr lang="en-US" dirty="0"/>
        </a:p>
      </dgm:t>
    </dgm:pt>
    <dgm:pt modelId="{FDC25119-E4E2-4624-8A94-700E9F6AFFB6}" type="parTrans" cxnId="{E2B069D0-A67A-4641-937C-2233DA19F29B}">
      <dgm:prSet/>
      <dgm:spPr/>
      <dgm:t>
        <a:bodyPr/>
        <a:lstStyle/>
        <a:p>
          <a:endParaRPr lang="en-US"/>
        </a:p>
      </dgm:t>
    </dgm:pt>
    <dgm:pt modelId="{D962EA5F-ECA0-433B-91AD-954C58574FFB}" type="sibTrans" cxnId="{E2B069D0-A67A-4641-937C-2233DA19F29B}">
      <dgm:prSet/>
      <dgm:spPr/>
      <dgm:t>
        <a:bodyPr/>
        <a:lstStyle/>
        <a:p>
          <a:endParaRPr lang="en-US"/>
        </a:p>
      </dgm:t>
    </dgm:pt>
    <dgm:pt modelId="{334D2FC9-4E49-4A8B-B0F2-B28144455221}">
      <dgm:prSet phldrT="[Text]"/>
      <dgm:spPr/>
      <dgm:t>
        <a:bodyPr/>
        <a:lstStyle/>
        <a:p>
          <a:r>
            <a:rPr lang="en-US" dirty="0" smtClean="0"/>
            <a:t>Run </a:t>
          </a:r>
          <a:r>
            <a:rPr lang="en-US" dirty="0" smtClean="0"/>
            <a:t>test data </a:t>
          </a:r>
          <a:r>
            <a:rPr lang="en-US" dirty="0" smtClean="0"/>
            <a:t>generation automation</a:t>
          </a:r>
          <a:endParaRPr lang="en-US" dirty="0"/>
        </a:p>
      </dgm:t>
    </dgm:pt>
    <dgm:pt modelId="{D8D60D80-438A-4CB8-B665-9C274752C5CE}" type="parTrans" cxnId="{2CF3EFFB-6500-4EFB-AF5B-1CDD7C681D05}">
      <dgm:prSet/>
      <dgm:spPr/>
      <dgm:t>
        <a:bodyPr/>
        <a:lstStyle/>
        <a:p>
          <a:endParaRPr lang="en-US"/>
        </a:p>
      </dgm:t>
    </dgm:pt>
    <dgm:pt modelId="{D994B9E2-947D-4A15-8EE3-9735F46AED15}" type="sibTrans" cxnId="{2CF3EFFB-6500-4EFB-AF5B-1CDD7C681D05}">
      <dgm:prSet/>
      <dgm:spPr/>
      <dgm:t>
        <a:bodyPr/>
        <a:lstStyle/>
        <a:p>
          <a:endParaRPr lang="en-US"/>
        </a:p>
      </dgm:t>
    </dgm:pt>
    <dgm:pt modelId="{6D487948-61AD-42EB-AD3C-060405FF5D53}">
      <dgm:prSet phldrT="[Text]"/>
      <dgm:spPr/>
      <dgm:t>
        <a:bodyPr/>
        <a:lstStyle/>
        <a:p>
          <a:r>
            <a:rPr lang="en-US" dirty="0" smtClean="0"/>
            <a:t>Run Test Automation</a:t>
          </a:r>
          <a:endParaRPr lang="en-US" dirty="0"/>
        </a:p>
      </dgm:t>
    </dgm:pt>
    <dgm:pt modelId="{0640F54D-7A8F-46FC-8685-ADD59651F1DC}" type="parTrans" cxnId="{30915EFC-FCD0-4C3C-985B-A2EBA5564E63}">
      <dgm:prSet/>
      <dgm:spPr/>
      <dgm:t>
        <a:bodyPr/>
        <a:lstStyle/>
        <a:p>
          <a:endParaRPr lang="en-US"/>
        </a:p>
      </dgm:t>
    </dgm:pt>
    <dgm:pt modelId="{EC628457-EBE1-4658-BAB1-CE6B28A75ADF}" type="sibTrans" cxnId="{30915EFC-FCD0-4C3C-985B-A2EBA5564E63}">
      <dgm:prSet/>
      <dgm:spPr/>
      <dgm:t>
        <a:bodyPr/>
        <a:lstStyle/>
        <a:p>
          <a:endParaRPr lang="en-US"/>
        </a:p>
      </dgm:t>
    </dgm:pt>
    <dgm:pt modelId="{666FA731-F9FB-4496-8936-1628139F4B91}">
      <dgm:prSet phldrT="[Text]"/>
      <dgm:spPr/>
      <dgm:t>
        <a:bodyPr/>
        <a:lstStyle/>
        <a:p>
          <a:r>
            <a:rPr lang="en-US" dirty="0" smtClean="0"/>
            <a:t>GET Test data parse results</a:t>
          </a:r>
          <a:endParaRPr lang="en-US" dirty="0"/>
        </a:p>
      </dgm:t>
    </dgm:pt>
    <dgm:pt modelId="{4605DDA7-8FD5-4B49-9915-82849A2BB4D8}" type="parTrans" cxnId="{17D04D40-E446-4AA6-8517-1B59ECF3FE38}">
      <dgm:prSet/>
      <dgm:spPr/>
      <dgm:t>
        <a:bodyPr/>
        <a:lstStyle/>
        <a:p>
          <a:endParaRPr lang="en-US"/>
        </a:p>
      </dgm:t>
    </dgm:pt>
    <dgm:pt modelId="{E206E1B8-AB68-4FBE-8D5F-9419B02040BA}" type="sibTrans" cxnId="{17D04D40-E446-4AA6-8517-1B59ECF3FE38}">
      <dgm:prSet/>
      <dgm:spPr/>
      <dgm:t>
        <a:bodyPr/>
        <a:lstStyle/>
        <a:p>
          <a:endParaRPr lang="en-US"/>
        </a:p>
      </dgm:t>
    </dgm:pt>
    <dgm:pt modelId="{F76D2242-9DFF-4DC8-B4C0-056B01E03209}">
      <dgm:prSet phldrT="[Text]"/>
      <dgm:spPr/>
      <dgm:t>
        <a:bodyPr/>
        <a:lstStyle/>
        <a:p>
          <a:r>
            <a:rPr lang="en-US" dirty="0" smtClean="0"/>
            <a:t>Run test automation</a:t>
          </a:r>
          <a:endParaRPr lang="en-US" dirty="0"/>
        </a:p>
      </dgm:t>
    </dgm:pt>
    <dgm:pt modelId="{6941E148-8750-443A-862E-8F9059A8ECE0}" type="parTrans" cxnId="{1F962928-5C4E-4CC4-B2CE-4F5F5732506E}">
      <dgm:prSet/>
      <dgm:spPr/>
      <dgm:t>
        <a:bodyPr/>
        <a:lstStyle/>
        <a:p>
          <a:endParaRPr lang="en-US"/>
        </a:p>
      </dgm:t>
    </dgm:pt>
    <dgm:pt modelId="{2B12890C-B785-47BF-9311-5875A5F775A9}" type="sibTrans" cxnId="{1F962928-5C4E-4CC4-B2CE-4F5F5732506E}">
      <dgm:prSet/>
      <dgm:spPr/>
      <dgm:t>
        <a:bodyPr/>
        <a:lstStyle/>
        <a:p>
          <a:endParaRPr lang="en-US"/>
        </a:p>
      </dgm:t>
    </dgm:pt>
    <dgm:pt modelId="{1421353B-F08B-4DDC-A6D3-28D51202B8DB}" type="pres">
      <dgm:prSet presAssocID="{6E3567E6-6025-4C40-BFDA-01E63D3C5C92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9478D7F-E0AD-47E1-B7D2-27A2EF50C239}" type="pres">
      <dgm:prSet presAssocID="{6E3567E6-6025-4C40-BFDA-01E63D3C5C92}" presName="outerBox" presStyleCnt="0"/>
      <dgm:spPr/>
    </dgm:pt>
    <dgm:pt modelId="{1EADD1D1-979A-430E-8CC3-D2AB1CF5533D}" type="pres">
      <dgm:prSet presAssocID="{6E3567E6-6025-4C40-BFDA-01E63D3C5C92}" presName="outerBoxParent" presStyleLbl="node1" presStyleIdx="0" presStyleCnt="3" custLinFactNeighborX="4699" custLinFactNeighborY="-412"/>
      <dgm:spPr/>
      <dgm:t>
        <a:bodyPr/>
        <a:lstStyle/>
        <a:p>
          <a:endParaRPr lang="en-US"/>
        </a:p>
      </dgm:t>
    </dgm:pt>
    <dgm:pt modelId="{C6EDE89F-5A5D-42D9-ACBD-AFD403C09712}" type="pres">
      <dgm:prSet presAssocID="{6E3567E6-6025-4C40-BFDA-01E63D3C5C92}" presName="outerBoxChildren" presStyleCnt="0"/>
      <dgm:spPr/>
    </dgm:pt>
    <dgm:pt modelId="{775A9508-285C-4A9C-B6EA-5246D5A4CFD9}" type="pres">
      <dgm:prSet presAssocID="{3481BCAE-9B70-4645-9B5E-114DB02857F6}" presName="oChild" presStyleLbl="fg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282B12-70A0-4D28-9026-63A644DAF818}" type="pres">
      <dgm:prSet presAssocID="{8F187B64-793E-4B6C-A9F2-56682D19F16D}" presName="outerSibTrans" presStyleCnt="0"/>
      <dgm:spPr/>
    </dgm:pt>
    <dgm:pt modelId="{D488A1B0-D9B4-4432-AB5C-CF3DE8B5AFFC}" type="pres">
      <dgm:prSet presAssocID="{C333CD7E-11B1-4405-A56C-6EE2997DB2B6}" presName="oChild" presStyleLbl="fg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254DB5-987A-4D61-853D-6DC55E3D13EE}" type="pres">
      <dgm:prSet presAssocID="{6E3567E6-6025-4C40-BFDA-01E63D3C5C92}" presName="middleBox" presStyleCnt="0"/>
      <dgm:spPr/>
    </dgm:pt>
    <dgm:pt modelId="{0659686D-5720-4509-BB36-804FC359095E}" type="pres">
      <dgm:prSet presAssocID="{6E3567E6-6025-4C40-BFDA-01E63D3C5C92}" presName="middleBoxParent" presStyleLbl="node1" presStyleIdx="1" presStyleCnt="3"/>
      <dgm:spPr/>
      <dgm:t>
        <a:bodyPr/>
        <a:lstStyle/>
        <a:p>
          <a:endParaRPr lang="en-US"/>
        </a:p>
      </dgm:t>
    </dgm:pt>
    <dgm:pt modelId="{27DD70FB-2670-486C-BCB3-4498D42E4BF1}" type="pres">
      <dgm:prSet presAssocID="{6E3567E6-6025-4C40-BFDA-01E63D3C5C92}" presName="middleBoxChildren" presStyleCnt="0"/>
      <dgm:spPr/>
    </dgm:pt>
    <dgm:pt modelId="{702A1E11-4EE0-4483-BE42-E6A7ADA0359A}" type="pres">
      <dgm:prSet presAssocID="{2C77C379-F075-4F14-8C1E-07AEA37F0FDB}" presName="mChild" presStyleLbl="fg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D8F9D6-9632-464C-9408-5221361B34DF}" type="pres">
      <dgm:prSet presAssocID="{D962EA5F-ECA0-433B-91AD-954C58574FFB}" presName="middleSibTrans" presStyleCnt="0"/>
      <dgm:spPr/>
    </dgm:pt>
    <dgm:pt modelId="{D17D8354-DEAB-481A-A9F4-104F0E555E81}" type="pres">
      <dgm:prSet presAssocID="{334D2FC9-4E49-4A8B-B0F2-B28144455221}" presName="mChild" presStyleLbl="fg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40E39C-F41B-4D06-95BB-D62759B05118}" type="pres">
      <dgm:prSet presAssocID="{6E3567E6-6025-4C40-BFDA-01E63D3C5C92}" presName="centerBox" presStyleCnt="0"/>
      <dgm:spPr/>
    </dgm:pt>
    <dgm:pt modelId="{E5912EA4-B96E-4236-83CD-303716C26EB8}" type="pres">
      <dgm:prSet presAssocID="{6E3567E6-6025-4C40-BFDA-01E63D3C5C92}" presName="centerBoxParent" presStyleLbl="node1" presStyleIdx="2" presStyleCnt="3"/>
      <dgm:spPr/>
      <dgm:t>
        <a:bodyPr/>
        <a:lstStyle/>
        <a:p>
          <a:endParaRPr lang="en-US"/>
        </a:p>
      </dgm:t>
    </dgm:pt>
    <dgm:pt modelId="{91C2A895-13E7-4DEF-A776-EAAC27FBC54F}" type="pres">
      <dgm:prSet presAssocID="{6E3567E6-6025-4C40-BFDA-01E63D3C5C92}" presName="centerBoxChildren" presStyleCnt="0"/>
      <dgm:spPr/>
    </dgm:pt>
    <dgm:pt modelId="{5FF12813-3E66-4225-BCDA-F9AD33001C72}" type="pres">
      <dgm:prSet presAssocID="{666FA731-F9FB-4496-8936-1628139F4B91}" presName="cChild" presStyleLbl="fg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37AFA0-0F06-4483-B198-4CDB973BF480}" type="pres">
      <dgm:prSet presAssocID="{E206E1B8-AB68-4FBE-8D5F-9419B02040BA}" presName="centerSibTrans" presStyleCnt="0"/>
      <dgm:spPr/>
    </dgm:pt>
    <dgm:pt modelId="{E5ABBFC6-8B58-4E15-8D91-0602B0BAD491}" type="pres">
      <dgm:prSet presAssocID="{F76D2242-9DFF-4DC8-B4C0-056B01E03209}" presName="cChild" presStyleLbl="f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CC6F5A-A284-48DF-811E-AAE1D0E2FB84}" type="presOf" srcId="{666FA731-F9FB-4496-8936-1628139F4B91}" destId="{5FF12813-3E66-4225-BCDA-F9AD33001C72}" srcOrd="0" destOrd="0" presId="urn:microsoft.com/office/officeart/2005/8/layout/target2"/>
    <dgm:cxn modelId="{EE4DA2BE-D46F-40DA-A4EF-54D397D9B8E9}" srcId="{6E3567E6-6025-4C40-BFDA-01E63D3C5C92}" destId="{F560149C-F294-427B-87C5-FD0B0A261E5E}" srcOrd="0" destOrd="0" parTransId="{FAEB6EDF-5F60-4FBC-A918-0ABE00F592B8}" sibTransId="{4E38316E-23E2-460B-B107-3EF65932D698}"/>
    <dgm:cxn modelId="{30915EFC-FCD0-4C3C-985B-A2EBA5564E63}" srcId="{6E3567E6-6025-4C40-BFDA-01E63D3C5C92}" destId="{6D487948-61AD-42EB-AD3C-060405FF5D53}" srcOrd="2" destOrd="0" parTransId="{0640F54D-7A8F-46FC-8685-ADD59651F1DC}" sibTransId="{EC628457-EBE1-4658-BAB1-CE6B28A75ADF}"/>
    <dgm:cxn modelId="{E93686E9-44FD-48A1-BA22-ED52368DC0BE}" type="presOf" srcId="{C333CD7E-11B1-4405-A56C-6EE2997DB2B6}" destId="{D488A1B0-D9B4-4432-AB5C-CF3DE8B5AFFC}" srcOrd="0" destOrd="0" presId="urn:microsoft.com/office/officeart/2005/8/layout/target2"/>
    <dgm:cxn modelId="{2CF3EFFB-6500-4EFB-AF5B-1CDD7C681D05}" srcId="{E241609F-F839-4E79-8C58-FA7E02645D0D}" destId="{334D2FC9-4E49-4A8B-B0F2-B28144455221}" srcOrd="1" destOrd="0" parTransId="{D8D60D80-438A-4CB8-B665-9C274752C5CE}" sibTransId="{D994B9E2-947D-4A15-8EE3-9735F46AED15}"/>
    <dgm:cxn modelId="{94502F99-A079-4AC8-BACA-E357415F7D2B}" type="presOf" srcId="{6D487948-61AD-42EB-AD3C-060405FF5D53}" destId="{E5912EA4-B96E-4236-83CD-303716C26EB8}" srcOrd="0" destOrd="0" presId="urn:microsoft.com/office/officeart/2005/8/layout/target2"/>
    <dgm:cxn modelId="{E2B069D0-A67A-4641-937C-2233DA19F29B}" srcId="{E241609F-F839-4E79-8C58-FA7E02645D0D}" destId="{2C77C379-F075-4F14-8C1E-07AEA37F0FDB}" srcOrd="0" destOrd="0" parTransId="{FDC25119-E4E2-4624-8A94-700E9F6AFFB6}" sibTransId="{D962EA5F-ECA0-433B-91AD-954C58574FFB}"/>
    <dgm:cxn modelId="{667C15F3-4F60-4183-A06F-4385AF73A6EE}" type="presOf" srcId="{2C77C379-F075-4F14-8C1E-07AEA37F0FDB}" destId="{702A1E11-4EE0-4483-BE42-E6A7ADA0359A}" srcOrd="0" destOrd="0" presId="urn:microsoft.com/office/officeart/2005/8/layout/target2"/>
    <dgm:cxn modelId="{A30CAA08-9CFE-406C-8496-1728F7E7263F}" type="presOf" srcId="{F76D2242-9DFF-4DC8-B4C0-056B01E03209}" destId="{E5ABBFC6-8B58-4E15-8D91-0602B0BAD491}" srcOrd="0" destOrd="0" presId="urn:microsoft.com/office/officeart/2005/8/layout/target2"/>
    <dgm:cxn modelId="{1F962928-5C4E-4CC4-B2CE-4F5F5732506E}" srcId="{6D487948-61AD-42EB-AD3C-060405FF5D53}" destId="{F76D2242-9DFF-4DC8-B4C0-056B01E03209}" srcOrd="1" destOrd="0" parTransId="{6941E148-8750-443A-862E-8F9059A8ECE0}" sibTransId="{2B12890C-B785-47BF-9311-5875A5F775A9}"/>
    <dgm:cxn modelId="{17D04D40-E446-4AA6-8517-1B59ECF3FE38}" srcId="{6D487948-61AD-42EB-AD3C-060405FF5D53}" destId="{666FA731-F9FB-4496-8936-1628139F4B91}" srcOrd="0" destOrd="0" parTransId="{4605DDA7-8FD5-4B49-9915-82849A2BB4D8}" sibTransId="{E206E1B8-AB68-4FBE-8D5F-9419B02040BA}"/>
    <dgm:cxn modelId="{E71476BA-EAFE-40C6-848D-3004E8970074}" type="presOf" srcId="{6E3567E6-6025-4C40-BFDA-01E63D3C5C92}" destId="{1421353B-F08B-4DDC-A6D3-28D51202B8DB}" srcOrd="0" destOrd="0" presId="urn:microsoft.com/office/officeart/2005/8/layout/target2"/>
    <dgm:cxn modelId="{58F54231-0593-418E-945B-095C15BBF2EF}" type="presOf" srcId="{3481BCAE-9B70-4645-9B5E-114DB02857F6}" destId="{775A9508-285C-4A9C-B6EA-5246D5A4CFD9}" srcOrd="0" destOrd="0" presId="urn:microsoft.com/office/officeart/2005/8/layout/target2"/>
    <dgm:cxn modelId="{0B5F3598-9CC1-4BD3-90CE-C74A98A2027F}" type="presOf" srcId="{334D2FC9-4E49-4A8B-B0F2-B28144455221}" destId="{D17D8354-DEAB-481A-A9F4-104F0E555E81}" srcOrd="0" destOrd="0" presId="urn:microsoft.com/office/officeart/2005/8/layout/target2"/>
    <dgm:cxn modelId="{3CFA94D9-7D11-47B3-A218-7F9C3B79AEB8}" type="presOf" srcId="{F560149C-F294-427B-87C5-FD0B0A261E5E}" destId="{1EADD1D1-979A-430E-8CC3-D2AB1CF5533D}" srcOrd="0" destOrd="0" presId="urn:microsoft.com/office/officeart/2005/8/layout/target2"/>
    <dgm:cxn modelId="{187C9BFB-EDCE-4B44-AE84-DB8C49C25851}" srcId="{F560149C-F294-427B-87C5-FD0B0A261E5E}" destId="{C333CD7E-11B1-4405-A56C-6EE2997DB2B6}" srcOrd="1" destOrd="0" parTransId="{80D26C4C-7F3A-49EF-88FF-7427A73E996D}" sibTransId="{F652EFAA-75E6-437E-96A3-4AAB8CB0AD1B}"/>
    <dgm:cxn modelId="{985DED59-03C4-4376-80C7-D3153541CE61}" srcId="{6E3567E6-6025-4C40-BFDA-01E63D3C5C92}" destId="{E241609F-F839-4E79-8C58-FA7E02645D0D}" srcOrd="1" destOrd="0" parTransId="{AF2F1AF7-43A0-4F94-ABBB-B4EEC448081E}" sibTransId="{2BA775B3-1582-400B-8AD6-E0C550E7F7BB}"/>
    <dgm:cxn modelId="{2B24085A-E4CD-4FED-BD68-5E61ED91BA47}" srcId="{F560149C-F294-427B-87C5-FD0B0A261E5E}" destId="{3481BCAE-9B70-4645-9B5E-114DB02857F6}" srcOrd="0" destOrd="0" parTransId="{1838FFEA-7CA0-42DA-AC2A-610ECF620501}" sibTransId="{8F187B64-793E-4B6C-A9F2-56682D19F16D}"/>
    <dgm:cxn modelId="{D656EDE3-68D5-4F9D-8629-3A265E4F5BB4}" type="presOf" srcId="{E241609F-F839-4E79-8C58-FA7E02645D0D}" destId="{0659686D-5720-4509-BB36-804FC359095E}" srcOrd="0" destOrd="0" presId="urn:microsoft.com/office/officeart/2005/8/layout/target2"/>
    <dgm:cxn modelId="{84DB6935-65DC-4221-BA16-34D29AE3B27E}" type="presParOf" srcId="{1421353B-F08B-4DDC-A6D3-28D51202B8DB}" destId="{B9478D7F-E0AD-47E1-B7D2-27A2EF50C239}" srcOrd="0" destOrd="0" presId="urn:microsoft.com/office/officeart/2005/8/layout/target2"/>
    <dgm:cxn modelId="{1189FBC2-A9B8-4DCA-8DC7-154903C35A70}" type="presParOf" srcId="{B9478D7F-E0AD-47E1-B7D2-27A2EF50C239}" destId="{1EADD1D1-979A-430E-8CC3-D2AB1CF5533D}" srcOrd="0" destOrd="0" presId="urn:microsoft.com/office/officeart/2005/8/layout/target2"/>
    <dgm:cxn modelId="{F9860EFA-C8C7-4F5D-B587-94B7F92D777E}" type="presParOf" srcId="{B9478D7F-E0AD-47E1-B7D2-27A2EF50C239}" destId="{C6EDE89F-5A5D-42D9-ACBD-AFD403C09712}" srcOrd="1" destOrd="0" presId="urn:microsoft.com/office/officeart/2005/8/layout/target2"/>
    <dgm:cxn modelId="{DBB79B15-75B7-4E3B-A78B-2E20FFAA6B14}" type="presParOf" srcId="{C6EDE89F-5A5D-42D9-ACBD-AFD403C09712}" destId="{775A9508-285C-4A9C-B6EA-5246D5A4CFD9}" srcOrd="0" destOrd="0" presId="urn:microsoft.com/office/officeart/2005/8/layout/target2"/>
    <dgm:cxn modelId="{25082A47-95D6-4722-ACBE-945AE7D4EEB3}" type="presParOf" srcId="{C6EDE89F-5A5D-42D9-ACBD-AFD403C09712}" destId="{34282B12-70A0-4D28-9026-63A644DAF818}" srcOrd="1" destOrd="0" presId="urn:microsoft.com/office/officeart/2005/8/layout/target2"/>
    <dgm:cxn modelId="{153B67BF-DA2E-4DB2-A757-BFF7EE801EC9}" type="presParOf" srcId="{C6EDE89F-5A5D-42D9-ACBD-AFD403C09712}" destId="{D488A1B0-D9B4-4432-AB5C-CF3DE8B5AFFC}" srcOrd="2" destOrd="0" presId="urn:microsoft.com/office/officeart/2005/8/layout/target2"/>
    <dgm:cxn modelId="{8208CAD6-BD89-4782-9845-CA0620D8F263}" type="presParOf" srcId="{1421353B-F08B-4DDC-A6D3-28D51202B8DB}" destId="{7F254DB5-987A-4D61-853D-6DC55E3D13EE}" srcOrd="1" destOrd="0" presId="urn:microsoft.com/office/officeart/2005/8/layout/target2"/>
    <dgm:cxn modelId="{0F608141-82C4-4229-837E-8E57A5AD8E84}" type="presParOf" srcId="{7F254DB5-987A-4D61-853D-6DC55E3D13EE}" destId="{0659686D-5720-4509-BB36-804FC359095E}" srcOrd="0" destOrd="0" presId="urn:microsoft.com/office/officeart/2005/8/layout/target2"/>
    <dgm:cxn modelId="{98762059-8FB9-4388-A5CA-011E2F959593}" type="presParOf" srcId="{7F254DB5-987A-4D61-853D-6DC55E3D13EE}" destId="{27DD70FB-2670-486C-BCB3-4498D42E4BF1}" srcOrd="1" destOrd="0" presId="urn:microsoft.com/office/officeart/2005/8/layout/target2"/>
    <dgm:cxn modelId="{B4EFEB25-914C-4505-8B98-130E48FE0A84}" type="presParOf" srcId="{27DD70FB-2670-486C-BCB3-4498D42E4BF1}" destId="{702A1E11-4EE0-4483-BE42-E6A7ADA0359A}" srcOrd="0" destOrd="0" presId="urn:microsoft.com/office/officeart/2005/8/layout/target2"/>
    <dgm:cxn modelId="{48724DF8-EB26-42A4-A197-990ED7CF00CC}" type="presParOf" srcId="{27DD70FB-2670-486C-BCB3-4498D42E4BF1}" destId="{25D8F9D6-9632-464C-9408-5221361B34DF}" srcOrd="1" destOrd="0" presId="urn:microsoft.com/office/officeart/2005/8/layout/target2"/>
    <dgm:cxn modelId="{7D7639F3-6DDC-4640-9299-D4B58EA3C06B}" type="presParOf" srcId="{27DD70FB-2670-486C-BCB3-4498D42E4BF1}" destId="{D17D8354-DEAB-481A-A9F4-104F0E555E81}" srcOrd="2" destOrd="0" presId="urn:microsoft.com/office/officeart/2005/8/layout/target2"/>
    <dgm:cxn modelId="{3E473780-A879-4CE8-A2B5-C73C92D9684F}" type="presParOf" srcId="{1421353B-F08B-4DDC-A6D3-28D51202B8DB}" destId="{2D40E39C-F41B-4D06-95BB-D62759B05118}" srcOrd="2" destOrd="0" presId="urn:microsoft.com/office/officeart/2005/8/layout/target2"/>
    <dgm:cxn modelId="{4BE1BE4D-DDD1-40A4-9D6D-BAD04DC049C7}" type="presParOf" srcId="{2D40E39C-F41B-4D06-95BB-D62759B05118}" destId="{E5912EA4-B96E-4236-83CD-303716C26EB8}" srcOrd="0" destOrd="0" presId="urn:microsoft.com/office/officeart/2005/8/layout/target2"/>
    <dgm:cxn modelId="{D1705A35-C87C-4DF7-833B-2B660A977818}" type="presParOf" srcId="{2D40E39C-F41B-4D06-95BB-D62759B05118}" destId="{91C2A895-13E7-4DEF-A776-EAAC27FBC54F}" srcOrd="1" destOrd="0" presId="urn:microsoft.com/office/officeart/2005/8/layout/target2"/>
    <dgm:cxn modelId="{3AD1995D-89E0-40C6-8ED1-39881A0A0BC6}" type="presParOf" srcId="{91C2A895-13E7-4DEF-A776-EAAC27FBC54F}" destId="{5FF12813-3E66-4225-BCDA-F9AD33001C72}" srcOrd="0" destOrd="0" presId="urn:microsoft.com/office/officeart/2005/8/layout/target2"/>
    <dgm:cxn modelId="{2610FB2F-9251-4B7B-8DD1-0A88810C34D2}" type="presParOf" srcId="{91C2A895-13E7-4DEF-A776-EAAC27FBC54F}" destId="{B537AFA0-0F06-4483-B198-4CDB973BF480}" srcOrd="1" destOrd="0" presId="urn:microsoft.com/office/officeart/2005/8/layout/target2"/>
    <dgm:cxn modelId="{BE6CC690-D1C1-4788-9FB1-36065633DB15}" type="presParOf" srcId="{91C2A895-13E7-4DEF-A776-EAAC27FBC54F}" destId="{E5ABBFC6-8B58-4E15-8D91-0602B0BAD491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011FE5B-C794-48A1-9FA3-76FD14C8F305}" type="doc">
      <dgm:prSet loTypeId="urn:microsoft.com/office/officeart/2005/8/layout/lProcess2" loCatId="list" qsTypeId="urn:microsoft.com/office/officeart/2005/8/quickstyle/simple5" qsCatId="simple" csTypeId="urn:microsoft.com/office/officeart/2005/8/colors/accent6_5" csCatId="accent6" phldr="1"/>
      <dgm:spPr/>
      <dgm:t>
        <a:bodyPr/>
        <a:lstStyle/>
        <a:p>
          <a:endParaRPr lang="en-US"/>
        </a:p>
      </dgm:t>
    </dgm:pt>
    <dgm:pt modelId="{34DEC661-623D-476A-9E9A-92C5245D051D}">
      <dgm:prSet phldrT="[Text]"/>
      <dgm:spPr/>
      <dgm:t>
        <a:bodyPr/>
        <a:lstStyle/>
        <a:p>
          <a:r>
            <a:rPr lang="en-US" dirty="0" smtClean="0"/>
            <a:t>Empathy</a:t>
          </a:r>
          <a:endParaRPr lang="en-US" dirty="0"/>
        </a:p>
      </dgm:t>
    </dgm:pt>
    <dgm:pt modelId="{62A55137-9F29-4E60-BC61-C32015D2CDF7}" type="parTrans" cxnId="{B33221F7-30EF-430D-B24F-1E8D1BC7CA1C}">
      <dgm:prSet/>
      <dgm:spPr/>
      <dgm:t>
        <a:bodyPr/>
        <a:lstStyle/>
        <a:p>
          <a:endParaRPr lang="en-US"/>
        </a:p>
      </dgm:t>
    </dgm:pt>
    <dgm:pt modelId="{DBAE594D-7203-45CE-AC0F-5172EB3F3F6C}" type="sibTrans" cxnId="{B33221F7-30EF-430D-B24F-1E8D1BC7CA1C}">
      <dgm:prSet/>
      <dgm:spPr/>
      <dgm:t>
        <a:bodyPr/>
        <a:lstStyle/>
        <a:p>
          <a:endParaRPr lang="en-US"/>
        </a:p>
      </dgm:t>
    </dgm:pt>
    <dgm:pt modelId="{56D8E116-96A4-4B5D-8A37-8D0240402A45}">
      <dgm:prSet phldrT="[Text]"/>
      <dgm:spPr/>
      <dgm:t>
        <a:bodyPr/>
        <a:lstStyle/>
        <a:p>
          <a:r>
            <a:rPr lang="en-US" dirty="0" smtClean="0"/>
            <a:t>Work with users, understand what they need</a:t>
          </a:r>
          <a:endParaRPr lang="en-US" dirty="0"/>
        </a:p>
      </dgm:t>
    </dgm:pt>
    <dgm:pt modelId="{E1C14F98-A17F-49DA-B913-57061D4C05DB}" type="parTrans" cxnId="{A3DE7875-F63B-4BFD-BAC5-17B44FEA41EB}">
      <dgm:prSet/>
      <dgm:spPr/>
      <dgm:t>
        <a:bodyPr/>
        <a:lstStyle/>
        <a:p>
          <a:endParaRPr lang="en-US"/>
        </a:p>
      </dgm:t>
    </dgm:pt>
    <dgm:pt modelId="{DE7593FE-1C80-4847-B6F2-57E8BC00CAE6}" type="sibTrans" cxnId="{A3DE7875-F63B-4BFD-BAC5-17B44FEA41EB}">
      <dgm:prSet/>
      <dgm:spPr/>
      <dgm:t>
        <a:bodyPr/>
        <a:lstStyle/>
        <a:p>
          <a:endParaRPr lang="en-US"/>
        </a:p>
      </dgm:t>
    </dgm:pt>
    <dgm:pt modelId="{04D6A9D7-15C9-48B9-A134-11960FE45322}">
      <dgm:prSet phldrT="[Text]"/>
      <dgm:spPr/>
      <dgm:t>
        <a:bodyPr/>
        <a:lstStyle/>
        <a:p>
          <a:r>
            <a:rPr lang="en-US" dirty="0" smtClean="0"/>
            <a:t>Make processes flexible and give users options</a:t>
          </a:r>
          <a:endParaRPr lang="en-US" dirty="0"/>
        </a:p>
      </dgm:t>
    </dgm:pt>
    <dgm:pt modelId="{114BAE64-495D-4260-ADCD-608A4B944DA1}" type="parTrans" cxnId="{63F4C877-0CFC-4CEB-95BA-3B96481B3AA3}">
      <dgm:prSet/>
      <dgm:spPr/>
      <dgm:t>
        <a:bodyPr/>
        <a:lstStyle/>
        <a:p>
          <a:endParaRPr lang="en-US"/>
        </a:p>
      </dgm:t>
    </dgm:pt>
    <dgm:pt modelId="{FC36E63D-9BD8-43AE-B74F-F71302F67134}" type="sibTrans" cxnId="{63F4C877-0CFC-4CEB-95BA-3B96481B3AA3}">
      <dgm:prSet/>
      <dgm:spPr/>
      <dgm:t>
        <a:bodyPr/>
        <a:lstStyle/>
        <a:p>
          <a:endParaRPr lang="en-US"/>
        </a:p>
      </dgm:t>
    </dgm:pt>
    <dgm:pt modelId="{0F937A37-A88F-4722-B29D-377ED8153AAB}">
      <dgm:prSet phldrT="[Text]"/>
      <dgm:spPr/>
      <dgm:t>
        <a:bodyPr/>
        <a:lstStyle/>
        <a:p>
          <a:r>
            <a:rPr lang="en-US" dirty="0" smtClean="0"/>
            <a:t>Educate</a:t>
          </a:r>
          <a:endParaRPr lang="en-US" dirty="0"/>
        </a:p>
      </dgm:t>
    </dgm:pt>
    <dgm:pt modelId="{6EFD7BAD-5F26-4BD4-A584-F23DCBC841A8}" type="parTrans" cxnId="{7DAAA8F7-A752-44C6-9C48-31D11D082B9C}">
      <dgm:prSet/>
      <dgm:spPr/>
      <dgm:t>
        <a:bodyPr/>
        <a:lstStyle/>
        <a:p>
          <a:endParaRPr lang="en-US"/>
        </a:p>
      </dgm:t>
    </dgm:pt>
    <dgm:pt modelId="{B04D1CE2-6D08-4F6F-8A24-8E6768BEA784}" type="sibTrans" cxnId="{7DAAA8F7-A752-44C6-9C48-31D11D082B9C}">
      <dgm:prSet/>
      <dgm:spPr/>
      <dgm:t>
        <a:bodyPr/>
        <a:lstStyle/>
        <a:p>
          <a:endParaRPr lang="en-US"/>
        </a:p>
      </dgm:t>
    </dgm:pt>
    <dgm:pt modelId="{5C7E18B6-DE5A-4A34-8C69-68E936E72085}">
      <dgm:prSet phldrT="[Text]"/>
      <dgm:spPr/>
      <dgm:t>
        <a:bodyPr/>
        <a:lstStyle/>
        <a:p>
          <a:r>
            <a:rPr lang="en-US" dirty="0" smtClean="0"/>
            <a:t>Setup </a:t>
          </a:r>
          <a:r>
            <a:rPr lang="en-US" dirty="0" smtClean="0"/>
            <a:t>knowledge transfers</a:t>
          </a:r>
          <a:endParaRPr lang="en-US" dirty="0"/>
        </a:p>
      </dgm:t>
    </dgm:pt>
    <dgm:pt modelId="{99257553-851E-4A2C-BAF8-058753D71E32}" type="parTrans" cxnId="{E572744C-C4B8-45C1-8586-FFDC4CF7361C}">
      <dgm:prSet/>
      <dgm:spPr/>
      <dgm:t>
        <a:bodyPr/>
        <a:lstStyle/>
        <a:p>
          <a:endParaRPr lang="en-US"/>
        </a:p>
      </dgm:t>
    </dgm:pt>
    <dgm:pt modelId="{64A77895-641D-4673-8CBE-2CA4B578967E}" type="sibTrans" cxnId="{E572744C-C4B8-45C1-8586-FFDC4CF7361C}">
      <dgm:prSet/>
      <dgm:spPr/>
      <dgm:t>
        <a:bodyPr/>
        <a:lstStyle/>
        <a:p>
          <a:endParaRPr lang="en-US"/>
        </a:p>
      </dgm:t>
    </dgm:pt>
    <dgm:pt modelId="{943ABDDA-9DC1-4826-BE36-493CF24ADEB9}">
      <dgm:prSet phldrT="[Text]"/>
      <dgm:spPr/>
      <dgm:t>
        <a:bodyPr/>
        <a:lstStyle/>
        <a:p>
          <a:r>
            <a:rPr lang="en-US" dirty="0" smtClean="0"/>
            <a:t>Leverage Azure DevOps Repo Wikis</a:t>
          </a:r>
          <a:endParaRPr lang="en-US" dirty="0"/>
        </a:p>
      </dgm:t>
    </dgm:pt>
    <dgm:pt modelId="{B8B026B7-91D3-4E9E-9ACE-F2D27058BF89}" type="parTrans" cxnId="{85BE0A47-DF83-4672-B0D8-3439DF536833}">
      <dgm:prSet/>
      <dgm:spPr/>
      <dgm:t>
        <a:bodyPr/>
        <a:lstStyle/>
        <a:p>
          <a:endParaRPr lang="en-US"/>
        </a:p>
      </dgm:t>
    </dgm:pt>
    <dgm:pt modelId="{08FD5BDC-7019-44B9-9955-26059C416AC3}" type="sibTrans" cxnId="{85BE0A47-DF83-4672-B0D8-3439DF536833}">
      <dgm:prSet/>
      <dgm:spPr/>
      <dgm:t>
        <a:bodyPr/>
        <a:lstStyle/>
        <a:p>
          <a:endParaRPr lang="en-US"/>
        </a:p>
      </dgm:t>
    </dgm:pt>
    <dgm:pt modelId="{CF1BFC8D-3C37-416B-8FD3-5C6D44768625}">
      <dgm:prSet phldrT="[Text]"/>
      <dgm:spPr/>
      <dgm:t>
        <a:bodyPr/>
        <a:lstStyle/>
        <a:p>
          <a:r>
            <a:rPr lang="en-US" dirty="0" smtClean="0"/>
            <a:t>Empower</a:t>
          </a:r>
          <a:endParaRPr lang="en-US" dirty="0"/>
        </a:p>
      </dgm:t>
    </dgm:pt>
    <dgm:pt modelId="{A7199C88-CE8C-4F25-A271-58601523D183}" type="parTrans" cxnId="{A4408DDE-96D8-4A41-B179-B1B6D119A0EE}">
      <dgm:prSet/>
      <dgm:spPr/>
      <dgm:t>
        <a:bodyPr/>
        <a:lstStyle/>
        <a:p>
          <a:endParaRPr lang="en-US"/>
        </a:p>
      </dgm:t>
    </dgm:pt>
    <dgm:pt modelId="{851711BD-04DC-4D55-8DDA-99292980A7BF}" type="sibTrans" cxnId="{A4408DDE-96D8-4A41-B179-B1B6D119A0EE}">
      <dgm:prSet/>
      <dgm:spPr/>
      <dgm:t>
        <a:bodyPr/>
        <a:lstStyle/>
        <a:p>
          <a:endParaRPr lang="en-US"/>
        </a:p>
      </dgm:t>
    </dgm:pt>
    <dgm:pt modelId="{164A2191-17DD-45DB-9995-AB1E25B4D885}">
      <dgm:prSet phldrT="[Text]"/>
      <dgm:spPr/>
      <dgm:t>
        <a:bodyPr/>
        <a:lstStyle/>
        <a:p>
          <a:r>
            <a:rPr lang="en-US" dirty="0" smtClean="0"/>
            <a:t>Create common task jobs and grant user access</a:t>
          </a:r>
          <a:endParaRPr lang="en-US" dirty="0"/>
        </a:p>
      </dgm:t>
    </dgm:pt>
    <dgm:pt modelId="{9E6D539F-9BDA-448E-A8B5-266737ED3BFA}" type="parTrans" cxnId="{4E65C310-16B6-4C20-9044-FF6ADAE59FB9}">
      <dgm:prSet/>
      <dgm:spPr/>
      <dgm:t>
        <a:bodyPr/>
        <a:lstStyle/>
        <a:p>
          <a:endParaRPr lang="en-US"/>
        </a:p>
      </dgm:t>
    </dgm:pt>
    <dgm:pt modelId="{E222EF8A-DD3F-4DAC-B9F0-2420E7BF37F1}" type="sibTrans" cxnId="{4E65C310-16B6-4C20-9044-FF6ADAE59FB9}">
      <dgm:prSet/>
      <dgm:spPr/>
      <dgm:t>
        <a:bodyPr/>
        <a:lstStyle/>
        <a:p>
          <a:endParaRPr lang="en-US"/>
        </a:p>
      </dgm:t>
    </dgm:pt>
    <dgm:pt modelId="{6AD6F2AF-87D0-4BA5-AFA9-28C4FEAC701E}">
      <dgm:prSet phldrT="[Text]"/>
      <dgm:spPr/>
      <dgm:t>
        <a:bodyPr/>
        <a:lstStyle/>
        <a:p>
          <a:r>
            <a:rPr lang="en-US" dirty="0" smtClean="0"/>
            <a:t>Setup lab/sandbox environments to promote innovation</a:t>
          </a:r>
          <a:endParaRPr lang="en-US" dirty="0"/>
        </a:p>
      </dgm:t>
    </dgm:pt>
    <dgm:pt modelId="{6501F540-0C0F-4351-87D2-B6E7FC14FFA3}" type="parTrans" cxnId="{48018129-E1A2-4F1C-902C-8F1409F15DB6}">
      <dgm:prSet/>
      <dgm:spPr/>
      <dgm:t>
        <a:bodyPr/>
        <a:lstStyle/>
        <a:p>
          <a:endParaRPr lang="en-US"/>
        </a:p>
      </dgm:t>
    </dgm:pt>
    <dgm:pt modelId="{EF10C2F1-A9E4-4D87-AA3D-0B0428F65B97}" type="sibTrans" cxnId="{48018129-E1A2-4F1C-902C-8F1409F15DB6}">
      <dgm:prSet/>
      <dgm:spPr/>
      <dgm:t>
        <a:bodyPr/>
        <a:lstStyle/>
        <a:p>
          <a:endParaRPr lang="en-US"/>
        </a:p>
      </dgm:t>
    </dgm:pt>
    <dgm:pt modelId="{AFC3523F-8CE1-4263-A383-258101A15A5E}" type="pres">
      <dgm:prSet presAssocID="{3011FE5B-C794-48A1-9FA3-76FD14C8F30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DA8C461-AE77-4EE6-BEE3-09CA33DE73AA}" type="pres">
      <dgm:prSet presAssocID="{34DEC661-623D-476A-9E9A-92C5245D051D}" presName="compNode" presStyleCnt="0"/>
      <dgm:spPr/>
      <dgm:t>
        <a:bodyPr/>
        <a:lstStyle/>
        <a:p>
          <a:endParaRPr lang="en-US"/>
        </a:p>
      </dgm:t>
    </dgm:pt>
    <dgm:pt modelId="{01B312C0-CD1C-404B-BD94-95F44AA3F537}" type="pres">
      <dgm:prSet presAssocID="{34DEC661-623D-476A-9E9A-92C5245D051D}" presName="aNode" presStyleLbl="bgShp" presStyleIdx="0" presStyleCnt="3"/>
      <dgm:spPr/>
      <dgm:t>
        <a:bodyPr/>
        <a:lstStyle/>
        <a:p>
          <a:endParaRPr lang="en-US"/>
        </a:p>
      </dgm:t>
    </dgm:pt>
    <dgm:pt modelId="{BF047BB5-9F5D-4D78-A159-EBD262DDA4C2}" type="pres">
      <dgm:prSet presAssocID="{34DEC661-623D-476A-9E9A-92C5245D051D}" presName="textNode" presStyleLbl="bgShp" presStyleIdx="0" presStyleCnt="3"/>
      <dgm:spPr/>
      <dgm:t>
        <a:bodyPr/>
        <a:lstStyle/>
        <a:p>
          <a:endParaRPr lang="en-US"/>
        </a:p>
      </dgm:t>
    </dgm:pt>
    <dgm:pt modelId="{8D0BD5E2-8090-422B-A9F1-A5C898ACAED4}" type="pres">
      <dgm:prSet presAssocID="{34DEC661-623D-476A-9E9A-92C5245D051D}" presName="compChildNode" presStyleCnt="0"/>
      <dgm:spPr/>
      <dgm:t>
        <a:bodyPr/>
        <a:lstStyle/>
        <a:p>
          <a:endParaRPr lang="en-US"/>
        </a:p>
      </dgm:t>
    </dgm:pt>
    <dgm:pt modelId="{9B3C849F-C642-4326-B16D-42B365B2FD21}" type="pres">
      <dgm:prSet presAssocID="{34DEC661-623D-476A-9E9A-92C5245D051D}" presName="theInnerList" presStyleCnt="0"/>
      <dgm:spPr/>
      <dgm:t>
        <a:bodyPr/>
        <a:lstStyle/>
        <a:p>
          <a:endParaRPr lang="en-US"/>
        </a:p>
      </dgm:t>
    </dgm:pt>
    <dgm:pt modelId="{008E19D8-1146-4A13-8546-2794B839DA6E}" type="pres">
      <dgm:prSet presAssocID="{56D8E116-96A4-4B5D-8A37-8D0240402A45}" presName="child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C3CDCA-1AEC-4535-A164-AE7F24CAA73B}" type="pres">
      <dgm:prSet presAssocID="{56D8E116-96A4-4B5D-8A37-8D0240402A45}" presName="aSpace2" presStyleCnt="0"/>
      <dgm:spPr/>
      <dgm:t>
        <a:bodyPr/>
        <a:lstStyle/>
        <a:p>
          <a:endParaRPr lang="en-US"/>
        </a:p>
      </dgm:t>
    </dgm:pt>
    <dgm:pt modelId="{BBB5E98C-CCC5-419B-B3EE-0CE8D731D763}" type="pres">
      <dgm:prSet presAssocID="{04D6A9D7-15C9-48B9-A134-11960FE45322}" presName="child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249F9-D465-4D2E-911B-6F285CA2981C}" type="pres">
      <dgm:prSet presAssocID="{34DEC661-623D-476A-9E9A-92C5245D051D}" presName="aSpace" presStyleCnt="0"/>
      <dgm:spPr/>
      <dgm:t>
        <a:bodyPr/>
        <a:lstStyle/>
        <a:p>
          <a:endParaRPr lang="en-US"/>
        </a:p>
      </dgm:t>
    </dgm:pt>
    <dgm:pt modelId="{E75BC2DA-0BE6-4E84-B806-E43182A41A17}" type="pres">
      <dgm:prSet presAssocID="{0F937A37-A88F-4722-B29D-377ED8153AAB}" presName="compNode" presStyleCnt="0"/>
      <dgm:spPr/>
      <dgm:t>
        <a:bodyPr/>
        <a:lstStyle/>
        <a:p>
          <a:endParaRPr lang="en-US"/>
        </a:p>
      </dgm:t>
    </dgm:pt>
    <dgm:pt modelId="{D3215383-F86E-4927-B490-323E7847D629}" type="pres">
      <dgm:prSet presAssocID="{0F937A37-A88F-4722-B29D-377ED8153AAB}" presName="aNode" presStyleLbl="bgShp" presStyleIdx="1" presStyleCnt="3"/>
      <dgm:spPr/>
      <dgm:t>
        <a:bodyPr/>
        <a:lstStyle/>
        <a:p>
          <a:endParaRPr lang="en-US"/>
        </a:p>
      </dgm:t>
    </dgm:pt>
    <dgm:pt modelId="{7C5FEC52-85A3-4573-9627-144602EAAF61}" type="pres">
      <dgm:prSet presAssocID="{0F937A37-A88F-4722-B29D-377ED8153AAB}" presName="textNode" presStyleLbl="bgShp" presStyleIdx="1" presStyleCnt="3"/>
      <dgm:spPr/>
      <dgm:t>
        <a:bodyPr/>
        <a:lstStyle/>
        <a:p>
          <a:endParaRPr lang="en-US"/>
        </a:p>
      </dgm:t>
    </dgm:pt>
    <dgm:pt modelId="{0C81466A-7E37-4BFB-BE0F-4D5BD065B8B5}" type="pres">
      <dgm:prSet presAssocID="{0F937A37-A88F-4722-B29D-377ED8153AAB}" presName="compChildNode" presStyleCnt="0"/>
      <dgm:spPr/>
      <dgm:t>
        <a:bodyPr/>
        <a:lstStyle/>
        <a:p>
          <a:endParaRPr lang="en-US"/>
        </a:p>
      </dgm:t>
    </dgm:pt>
    <dgm:pt modelId="{49848F6B-D3B0-4131-946C-A937658D6789}" type="pres">
      <dgm:prSet presAssocID="{0F937A37-A88F-4722-B29D-377ED8153AAB}" presName="theInnerList" presStyleCnt="0"/>
      <dgm:spPr/>
      <dgm:t>
        <a:bodyPr/>
        <a:lstStyle/>
        <a:p>
          <a:endParaRPr lang="en-US"/>
        </a:p>
      </dgm:t>
    </dgm:pt>
    <dgm:pt modelId="{7E81AA5F-DF5F-4CAD-B589-31E31261C14E}" type="pres">
      <dgm:prSet presAssocID="{5C7E18B6-DE5A-4A34-8C69-68E936E72085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A183FB-71D0-40D3-BF81-EF6634C8A964}" type="pres">
      <dgm:prSet presAssocID="{5C7E18B6-DE5A-4A34-8C69-68E936E72085}" presName="aSpace2" presStyleCnt="0"/>
      <dgm:spPr/>
      <dgm:t>
        <a:bodyPr/>
        <a:lstStyle/>
        <a:p>
          <a:endParaRPr lang="en-US"/>
        </a:p>
      </dgm:t>
    </dgm:pt>
    <dgm:pt modelId="{661E3DA0-1076-4295-B369-1F1ED8850A3C}" type="pres">
      <dgm:prSet presAssocID="{943ABDDA-9DC1-4826-BE36-493CF24ADEB9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D0A274-CFB7-45B2-B01E-C339F57390D7}" type="pres">
      <dgm:prSet presAssocID="{0F937A37-A88F-4722-B29D-377ED8153AAB}" presName="aSpace" presStyleCnt="0"/>
      <dgm:spPr/>
      <dgm:t>
        <a:bodyPr/>
        <a:lstStyle/>
        <a:p>
          <a:endParaRPr lang="en-US"/>
        </a:p>
      </dgm:t>
    </dgm:pt>
    <dgm:pt modelId="{87E160EC-91C9-4F65-95B8-28905D77F9ED}" type="pres">
      <dgm:prSet presAssocID="{CF1BFC8D-3C37-416B-8FD3-5C6D44768625}" presName="compNode" presStyleCnt="0"/>
      <dgm:spPr/>
      <dgm:t>
        <a:bodyPr/>
        <a:lstStyle/>
        <a:p>
          <a:endParaRPr lang="en-US"/>
        </a:p>
      </dgm:t>
    </dgm:pt>
    <dgm:pt modelId="{63C89644-8F0B-4444-BE28-01AA68B99009}" type="pres">
      <dgm:prSet presAssocID="{CF1BFC8D-3C37-416B-8FD3-5C6D44768625}" presName="aNode" presStyleLbl="bgShp" presStyleIdx="2" presStyleCnt="3" custLinFactNeighborY="4970"/>
      <dgm:spPr/>
      <dgm:t>
        <a:bodyPr/>
        <a:lstStyle/>
        <a:p>
          <a:endParaRPr lang="en-US"/>
        </a:p>
      </dgm:t>
    </dgm:pt>
    <dgm:pt modelId="{8E3D2744-BE3C-4675-A09A-7836D0668995}" type="pres">
      <dgm:prSet presAssocID="{CF1BFC8D-3C37-416B-8FD3-5C6D44768625}" presName="textNode" presStyleLbl="bgShp" presStyleIdx="2" presStyleCnt="3"/>
      <dgm:spPr/>
      <dgm:t>
        <a:bodyPr/>
        <a:lstStyle/>
        <a:p>
          <a:endParaRPr lang="en-US"/>
        </a:p>
      </dgm:t>
    </dgm:pt>
    <dgm:pt modelId="{B8D40781-F83B-43C3-A916-96D6864D9DCC}" type="pres">
      <dgm:prSet presAssocID="{CF1BFC8D-3C37-416B-8FD3-5C6D44768625}" presName="compChildNode" presStyleCnt="0"/>
      <dgm:spPr/>
      <dgm:t>
        <a:bodyPr/>
        <a:lstStyle/>
        <a:p>
          <a:endParaRPr lang="en-US"/>
        </a:p>
      </dgm:t>
    </dgm:pt>
    <dgm:pt modelId="{7EBF8EBB-46FC-498D-BBFA-72E8B7D3BBA0}" type="pres">
      <dgm:prSet presAssocID="{CF1BFC8D-3C37-416B-8FD3-5C6D44768625}" presName="theInnerList" presStyleCnt="0"/>
      <dgm:spPr/>
      <dgm:t>
        <a:bodyPr/>
        <a:lstStyle/>
        <a:p>
          <a:endParaRPr lang="en-US"/>
        </a:p>
      </dgm:t>
    </dgm:pt>
    <dgm:pt modelId="{59FD64AB-6626-4BDC-BF27-8162C9569F0D}" type="pres">
      <dgm:prSet presAssocID="{164A2191-17DD-45DB-9995-AB1E25B4D885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DDA462-71E8-4344-9C82-77E213D9E50C}" type="pres">
      <dgm:prSet presAssocID="{164A2191-17DD-45DB-9995-AB1E25B4D885}" presName="aSpace2" presStyleCnt="0"/>
      <dgm:spPr/>
      <dgm:t>
        <a:bodyPr/>
        <a:lstStyle/>
        <a:p>
          <a:endParaRPr lang="en-US"/>
        </a:p>
      </dgm:t>
    </dgm:pt>
    <dgm:pt modelId="{B9824429-020B-4A7C-A2F9-0C20CDDA82DE}" type="pres">
      <dgm:prSet presAssocID="{6AD6F2AF-87D0-4BA5-AFA9-28C4FEAC701E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E1E2EA-6C76-45CC-890C-AF7DD464972B}" type="presOf" srcId="{0F937A37-A88F-4722-B29D-377ED8153AAB}" destId="{7C5FEC52-85A3-4573-9627-144602EAAF61}" srcOrd="1" destOrd="0" presId="urn:microsoft.com/office/officeart/2005/8/layout/lProcess2"/>
    <dgm:cxn modelId="{F243FA4D-E091-4A4E-AB71-30B3EB903796}" type="presOf" srcId="{943ABDDA-9DC1-4826-BE36-493CF24ADEB9}" destId="{661E3DA0-1076-4295-B369-1F1ED8850A3C}" srcOrd="0" destOrd="0" presId="urn:microsoft.com/office/officeart/2005/8/layout/lProcess2"/>
    <dgm:cxn modelId="{9DCCEB40-B9EB-45B0-AF66-8678F2D45868}" type="presOf" srcId="{6AD6F2AF-87D0-4BA5-AFA9-28C4FEAC701E}" destId="{B9824429-020B-4A7C-A2F9-0C20CDDA82DE}" srcOrd="0" destOrd="0" presId="urn:microsoft.com/office/officeart/2005/8/layout/lProcess2"/>
    <dgm:cxn modelId="{BD1C0719-E405-4926-A442-C4B623FA6E49}" type="presOf" srcId="{164A2191-17DD-45DB-9995-AB1E25B4D885}" destId="{59FD64AB-6626-4BDC-BF27-8162C9569F0D}" srcOrd="0" destOrd="0" presId="urn:microsoft.com/office/officeart/2005/8/layout/lProcess2"/>
    <dgm:cxn modelId="{A4408DDE-96D8-4A41-B179-B1B6D119A0EE}" srcId="{3011FE5B-C794-48A1-9FA3-76FD14C8F305}" destId="{CF1BFC8D-3C37-416B-8FD3-5C6D44768625}" srcOrd="2" destOrd="0" parTransId="{A7199C88-CE8C-4F25-A271-58601523D183}" sibTransId="{851711BD-04DC-4D55-8DDA-99292980A7BF}"/>
    <dgm:cxn modelId="{87B11FBD-F4C8-4A09-AB1E-3E0FF9004782}" type="presOf" srcId="{04D6A9D7-15C9-48B9-A134-11960FE45322}" destId="{BBB5E98C-CCC5-419B-B3EE-0CE8D731D763}" srcOrd="0" destOrd="0" presId="urn:microsoft.com/office/officeart/2005/8/layout/lProcess2"/>
    <dgm:cxn modelId="{E572744C-C4B8-45C1-8586-FFDC4CF7361C}" srcId="{0F937A37-A88F-4722-B29D-377ED8153AAB}" destId="{5C7E18B6-DE5A-4A34-8C69-68E936E72085}" srcOrd="0" destOrd="0" parTransId="{99257553-851E-4A2C-BAF8-058753D71E32}" sibTransId="{64A77895-641D-4673-8CBE-2CA4B578967E}"/>
    <dgm:cxn modelId="{A135EC27-CFB9-4C35-91DD-08EB7E857058}" type="presOf" srcId="{0F937A37-A88F-4722-B29D-377ED8153AAB}" destId="{D3215383-F86E-4927-B490-323E7847D629}" srcOrd="0" destOrd="0" presId="urn:microsoft.com/office/officeart/2005/8/layout/lProcess2"/>
    <dgm:cxn modelId="{EB0F90F5-184C-4CC1-8055-BC61FD3A7378}" type="presOf" srcId="{CF1BFC8D-3C37-416B-8FD3-5C6D44768625}" destId="{63C89644-8F0B-4444-BE28-01AA68B99009}" srcOrd="0" destOrd="0" presId="urn:microsoft.com/office/officeart/2005/8/layout/lProcess2"/>
    <dgm:cxn modelId="{4E65C310-16B6-4C20-9044-FF6ADAE59FB9}" srcId="{CF1BFC8D-3C37-416B-8FD3-5C6D44768625}" destId="{164A2191-17DD-45DB-9995-AB1E25B4D885}" srcOrd="0" destOrd="0" parTransId="{9E6D539F-9BDA-448E-A8B5-266737ED3BFA}" sibTransId="{E222EF8A-DD3F-4DAC-B9F0-2420E7BF37F1}"/>
    <dgm:cxn modelId="{18AF0B32-AD46-4B64-B565-D0E9A359A151}" type="presOf" srcId="{34DEC661-623D-476A-9E9A-92C5245D051D}" destId="{01B312C0-CD1C-404B-BD94-95F44AA3F537}" srcOrd="0" destOrd="0" presId="urn:microsoft.com/office/officeart/2005/8/layout/lProcess2"/>
    <dgm:cxn modelId="{7DAAA8F7-A752-44C6-9C48-31D11D082B9C}" srcId="{3011FE5B-C794-48A1-9FA3-76FD14C8F305}" destId="{0F937A37-A88F-4722-B29D-377ED8153AAB}" srcOrd="1" destOrd="0" parTransId="{6EFD7BAD-5F26-4BD4-A584-F23DCBC841A8}" sibTransId="{B04D1CE2-6D08-4F6F-8A24-8E6768BEA784}"/>
    <dgm:cxn modelId="{B394F388-C7FA-42BA-8F5B-BE61C95581E7}" type="presOf" srcId="{CF1BFC8D-3C37-416B-8FD3-5C6D44768625}" destId="{8E3D2744-BE3C-4675-A09A-7836D0668995}" srcOrd="1" destOrd="0" presId="urn:microsoft.com/office/officeart/2005/8/layout/lProcess2"/>
    <dgm:cxn modelId="{48018129-E1A2-4F1C-902C-8F1409F15DB6}" srcId="{CF1BFC8D-3C37-416B-8FD3-5C6D44768625}" destId="{6AD6F2AF-87D0-4BA5-AFA9-28C4FEAC701E}" srcOrd="1" destOrd="0" parTransId="{6501F540-0C0F-4351-87D2-B6E7FC14FFA3}" sibTransId="{EF10C2F1-A9E4-4D87-AA3D-0B0428F65B97}"/>
    <dgm:cxn modelId="{C1CE4A66-14D7-4A49-B8C2-1F7784B3EC8C}" type="presOf" srcId="{34DEC661-623D-476A-9E9A-92C5245D051D}" destId="{BF047BB5-9F5D-4D78-A159-EBD262DDA4C2}" srcOrd="1" destOrd="0" presId="urn:microsoft.com/office/officeart/2005/8/layout/lProcess2"/>
    <dgm:cxn modelId="{85BE0A47-DF83-4672-B0D8-3439DF536833}" srcId="{0F937A37-A88F-4722-B29D-377ED8153AAB}" destId="{943ABDDA-9DC1-4826-BE36-493CF24ADEB9}" srcOrd="1" destOrd="0" parTransId="{B8B026B7-91D3-4E9E-9ACE-F2D27058BF89}" sibTransId="{08FD5BDC-7019-44B9-9955-26059C416AC3}"/>
    <dgm:cxn modelId="{56F06A54-BEC2-48B1-A532-09E731724C7F}" type="presOf" srcId="{5C7E18B6-DE5A-4A34-8C69-68E936E72085}" destId="{7E81AA5F-DF5F-4CAD-B589-31E31261C14E}" srcOrd="0" destOrd="0" presId="urn:microsoft.com/office/officeart/2005/8/layout/lProcess2"/>
    <dgm:cxn modelId="{A6069531-A505-4249-82FE-66756C80E590}" type="presOf" srcId="{56D8E116-96A4-4B5D-8A37-8D0240402A45}" destId="{008E19D8-1146-4A13-8546-2794B839DA6E}" srcOrd="0" destOrd="0" presId="urn:microsoft.com/office/officeart/2005/8/layout/lProcess2"/>
    <dgm:cxn modelId="{B33221F7-30EF-430D-B24F-1E8D1BC7CA1C}" srcId="{3011FE5B-C794-48A1-9FA3-76FD14C8F305}" destId="{34DEC661-623D-476A-9E9A-92C5245D051D}" srcOrd="0" destOrd="0" parTransId="{62A55137-9F29-4E60-BC61-C32015D2CDF7}" sibTransId="{DBAE594D-7203-45CE-AC0F-5172EB3F3F6C}"/>
    <dgm:cxn modelId="{A3DE7875-F63B-4BFD-BAC5-17B44FEA41EB}" srcId="{34DEC661-623D-476A-9E9A-92C5245D051D}" destId="{56D8E116-96A4-4B5D-8A37-8D0240402A45}" srcOrd="0" destOrd="0" parTransId="{E1C14F98-A17F-49DA-B913-57061D4C05DB}" sibTransId="{DE7593FE-1C80-4847-B6F2-57E8BC00CAE6}"/>
    <dgm:cxn modelId="{C30E48AC-DC8C-41A4-812B-FE4CB7CCB1A3}" type="presOf" srcId="{3011FE5B-C794-48A1-9FA3-76FD14C8F305}" destId="{AFC3523F-8CE1-4263-A383-258101A15A5E}" srcOrd="0" destOrd="0" presId="urn:microsoft.com/office/officeart/2005/8/layout/lProcess2"/>
    <dgm:cxn modelId="{63F4C877-0CFC-4CEB-95BA-3B96481B3AA3}" srcId="{34DEC661-623D-476A-9E9A-92C5245D051D}" destId="{04D6A9D7-15C9-48B9-A134-11960FE45322}" srcOrd="1" destOrd="0" parTransId="{114BAE64-495D-4260-ADCD-608A4B944DA1}" sibTransId="{FC36E63D-9BD8-43AE-B74F-F71302F67134}"/>
    <dgm:cxn modelId="{70652F13-9387-4BFB-B937-DF89388CE6FB}" type="presParOf" srcId="{AFC3523F-8CE1-4263-A383-258101A15A5E}" destId="{ADA8C461-AE77-4EE6-BEE3-09CA33DE73AA}" srcOrd="0" destOrd="0" presId="urn:microsoft.com/office/officeart/2005/8/layout/lProcess2"/>
    <dgm:cxn modelId="{120B467D-3725-476B-BD5F-8FE5B56652C1}" type="presParOf" srcId="{ADA8C461-AE77-4EE6-BEE3-09CA33DE73AA}" destId="{01B312C0-CD1C-404B-BD94-95F44AA3F537}" srcOrd="0" destOrd="0" presId="urn:microsoft.com/office/officeart/2005/8/layout/lProcess2"/>
    <dgm:cxn modelId="{BD92FC4D-ED8D-435F-8384-B3478A32A29F}" type="presParOf" srcId="{ADA8C461-AE77-4EE6-BEE3-09CA33DE73AA}" destId="{BF047BB5-9F5D-4D78-A159-EBD262DDA4C2}" srcOrd="1" destOrd="0" presId="urn:microsoft.com/office/officeart/2005/8/layout/lProcess2"/>
    <dgm:cxn modelId="{AC3662B6-514A-4274-B692-CF88CB69CF8B}" type="presParOf" srcId="{ADA8C461-AE77-4EE6-BEE3-09CA33DE73AA}" destId="{8D0BD5E2-8090-422B-A9F1-A5C898ACAED4}" srcOrd="2" destOrd="0" presId="urn:microsoft.com/office/officeart/2005/8/layout/lProcess2"/>
    <dgm:cxn modelId="{EDFA7E37-BD8D-4DAE-865E-778FDCB50F69}" type="presParOf" srcId="{8D0BD5E2-8090-422B-A9F1-A5C898ACAED4}" destId="{9B3C849F-C642-4326-B16D-42B365B2FD21}" srcOrd="0" destOrd="0" presId="urn:microsoft.com/office/officeart/2005/8/layout/lProcess2"/>
    <dgm:cxn modelId="{00B7F264-96EA-42D8-A467-0B830820DC7B}" type="presParOf" srcId="{9B3C849F-C642-4326-B16D-42B365B2FD21}" destId="{008E19D8-1146-4A13-8546-2794B839DA6E}" srcOrd="0" destOrd="0" presId="urn:microsoft.com/office/officeart/2005/8/layout/lProcess2"/>
    <dgm:cxn modelId="{F95077C9-6CE7-423D-B4DE-3B6F0C8E4F50}" type="presParOf" srcId="{9B3C849F-C642-4326-B16D-42B365B2FD21}" destId="{07C3CDCA-1AEC-4535-A164-AE7F24CAA73B}" srcOrd="1" destOrd="0" presId="urn:microsoft.com/office/officeart/2005/8/layout/lProcess2"/>
    <dgm:cxn modelId="{9F645F7C-9992-456E-A1C3-2EBDBE00F35C}" type="presParOf" srcId="{9B3C849F-C642-4326-B16D-42B365B2FD21}" destId="{BBB5E98C-CCC5-419B-B3EE-0CE8D731D763}" srcOrd="2" destOrd="0" presId="urn:microsoft.com/office/officeart/2005/8/layout/lProcess2"/>
    <dgm:cxn modelId="{CC6935B9-D2FC-433F-988E-5CDD4C695361}" type="presParOf" srcId="{AFC3523F-8CE1-4263-A383-258101A15A5E}" destId="{0E4249F9-D465-4D2E-911B-6F285CA2981C}" srcOrd="1" destOrd="0" presId="urn:microsoft.com/office/officeart/2005/8/layout/lProcess2"/>
    <dgm:cxn modelId="{7BC9E185-2054-413E-A9ED-7937000EF17D}" type="presParOf" srcId="{AFC3523F-8CE1-4263-A383-258101A15A5E}" destId="{E75BC2DA-0BE6-4E84-B806-E43182A41A17}" srcOrd="2" destOrd="0" presId="urn:microsoft.com/office/officeart/2005/8/layout/lProcess2"/>
    <dgm:cxn modelId="{F8438603-8D4B-4A55-AD0E-ACB7A0AFBD10}" type="presParOf" srcId="{E75BC2DA-0BE6-4E84-B806-E43182A41A17}" destId="{D3215383-F86E-4927-B490-323E7847D629}" srcOrd="0" destOrd="0" presId="urn:microsoft.com/office/officeart/2005/8/layout/lProcess2"/>
    <dgm:cxn modelId="{01D957E3-28B8-4123-A793-B4001377C119}" type="presParOf" srcId="{E75BC2DA-0BE6-4E84-B806-E43182A41A17}" destId="{7C5FEC52-85A3-4573-9627-144602EAAF61}" srcOrd="1" destOrd="0" presId="urn:microsoft.com/office/officeart/2005/8/layout/lProcess2"/>
    <dgm:cxn modelId="{451186A0-83A0-49AF-A1EC-05F711DCC4B8}" type="presParOf" srcId="{E75BC2DA-0BE6-4E84-B806-E43182A41A17}" destId="{0C81466A-7E37-4BFB-BE0F-4D5BD065B8B5}" srcOrd="2" destOrd="0" presId="urn:microsoft.com/office/officeart/2005/8/layout/lProcess2"/>
    <dgm:cxn modelId="{77A5E2D5-DC93-49D4-9A62-F1C6675A5C70}" type="presParOf" srcId="{0C81466A-7E37-4BFB-BE0F-4D5BD065B8B5}" destId="{49848F6B-D3B0-4131-946C-A937658D6789}" srcOrd="0" destOrd="0" presId="urn:microsoft.com/office/officeart/2005/8/layout/lProcess2"/>
    <dgm:cxn modelId="{13C6E1D3-8372-411D-9568-0B73CAE167BC}" type="presParOf" srcId="{49848F6B-D3B0-4131-946C-A937658D6789}" destId="{7E81AA5F-DF5F-4CAD-B589-31E31261C14E}" srcOrd="0" destOrd="0" presId="urn:microsoft.com/office/officeart/2005/8/layout/lProcess2"/>
    <dgm:cxn modelId="{0B77815E-AA2A-46C3-9C90-91EBDB37C0DC}" type="presParOf" srcId="{49848F6B-D3B0-4131-946C-A937658D6789}" destId="{10A183FB-71D0-40D3-BF81-EF6634C8A964}" srcOrd="1" destOrd="0" presId="urn:microsoft.com/office/officeart/2005/8/layout/lProcess2"/>
    <dgm:cxn modelId="{364C45BE-25D6-4302-BCF1-D51BDC530931}" type="presParOf" srcId="{49848F6B-D3B0-4131-946C-A937658D6789}" destId="{661E3DA0-1076-4295-B369-1F1ED8850A3C}" srcOrd="2" destOrd="0" presId="urn:microsoft.com/office/officeart/2005/8/layout/lProcess2"/>
    <dgm:cxn modelId="{1AB9FFD1-CAD1-44F7-96BF-F40C8F642AFB}" type="presParOf" srcId="{AFC3523F-8CE1-4263-A383-258101A15A5E}" destId="{7CD0A274-CFB7-45B2-B01E-C339F57390D7}" srcOrd="3" destOrd="0" presId="urn:microsoft.com/office/officeart/2005/8/layout/lProcess2"/>
    <dgm:cxn modelId="{6B5CF71A-BD69-4EB6-BEAB-FD5A6D56893D}" type="presParOf" srcId="{AFC3523F-8CE1-4263-A383-258101A15A5E}" destId="{87E160EC-91C9-4F65-95B8-28905D77F9ED}" srcOrd="4" destOrd="0" presId="urn:microsoft.com/office/officeart/2005/8/layout/lProcess2"/>
    <dgm:cxn modelId="{13460CC5-08E8-489B-A2A0-6262BD37E354}" type="presParOf" srcId="{87E160EC-91C9-4F65-95B8-28905D77F9ED}" destId="{63C89644-8F0B-4444-BE28-01AA68B99009}" srcOrd="0" destOrd="0" presId="urn:microsoft.com/office/officeart/2005/8/layout/lProcess2"/>
    <dgm:cxn modelId="{02B7D386-86D5-486F-80C7-7906D0438F98}" type="presParOf" srcId="{87E160EC-91C9-4F65-95B8-28905D77F9ED}" destId="{8E3D2744-BE3C-4675-A09A-7836D0668995}" srcOrd="1" destOrd="0" presId="urn:microsoft.com/office/officeart/2005/8/layout/lProcess2"/>
    <dgm:cxn modelId="{6EA058C3-01F6-4745-AC7C-F7E8235982E1}" type="presParOf" srcId="{87E160EC-91C9-4F65-95B8-28905D77F9ED}" destId="{B8D40781-F83B-43C3-A916-96D6864D9DCC}" srcOrd="2" destOrd="0" presId="urn:microsoft.com/office/officeart/2005/8/layout/lProcess2"/>
    <dgm:cxn modelId="{E42E8DD0-54E0-4BFB-8538-E352CA2B11F4}" type="presParOf" srcId="{B8D40781-F83B-43C3-A916-96D6864D9DCC}" destId="{7EBF8EBB-46FC-498D-BBFA-72E8B7D3BBA0}" srcOrd="0" destOrd="0" presId="urn:microsoft.com/office/officeart/2005/8/layout/lProcess2"/>
    <dgm:cxn modelId="{CBFDD1D4-E0CB-4631-BF2C-A394B346470B}" type="presParOf" srcId="{7EBF8EBB-46FC-498D-BBFA-72E8B7D3BBA0}" destId="{59FD64AB-6626-4BDC-BF27-8162C9569F0D}" srcOrd="0" destOrd="0" presId="urn:microsoft.com/office/officeart/2005/8/layout/lProcess2"/>
    <dgm:cxn modelId="{30855FD4-D2D0-4E20-B0A0-FA87EFDA572E}" type="presParOf" srcId="{7EBF8EBB-46FC-498D-BBFA-72E8B7D3BBA0}" destId="{A0DDA462-71E8-4344-9C82-77E213D9E50C}" srcOrd="1" destOrd="0" presId="urn:microsoft.com/office/officeart/2005/8/layout/lProcess2"/>
    <dgm:cxn modelId="{96411D02-DC71-4988-8042-C8BE52F54BE0}" type="presParOf" srcId="{7EBF8EBB-46FC-498D-BBFA-72E8B7D3BBA0}" destId="{B9824429-020B-4A7C-A2F9-0C20CDDA82D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7D7D94-9032-431B-AF2D-6BF05796648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DA5893A-B9A7-4618-8B13-A075AE1D8097}">
      <dgm:prSet phldrT="[Text]"/>
      <dgm:spPr/>
      <dgm:t>
        <a:bodyPr/>
        <a:lstStyle/>
        <a:p>
          <a:r>
            <a:rPr lang="en-US" dirty="0" smtClean="0"/>
            <a:t>Expand Data Service Features</a:t>
          </a:r>
          <a:endParaRPr lang="en-US" dirty="0"/>
        </a:p>
      </dgm:t>
    </dgm:pt>
    <dgm:pt modelId="{1D2826BA-9EDD-402E-B979-99CEF931229F}" type="parTrans" cxnId="{C6A08CF4-861F-49DE-81AE-8170E9099C77}">
      <dgm:prSet/>
      <dgm:spPr/>
      <dgm:t>
        <a:bodyPr/>
        <a:lstStyle/>
        <a:p>
          <a:endParaRPr lang="en-US"/>
        </a:p>
      </dgm:t>
    </dgm:pt>
    <dgm:pt modelId="{7ADF564D-3D71-4184-8D46-C4779555235A}" type="sibTrans" cxnId="{C6A08CF4-861F-49DE-81AE-8170E9099C77}">
      <dgm:prSet/>
      <dgm:spPr/>
      <dgm:t>
        <a:bodyPr/>
        <a:lstStyle/>
        <a:p>
          <a:endParaRPr lang="en-US"/>
        </a:p>
      </dgm:t>
    </dgm:pt>
    <dgm:pt modelId="{35385B9D-D290-44FA-8DF3-BD5D8054E28A}">
      <dgm:prSet phldrT="[Text]"/>
      <dgm:spPr/>
      <dgm:t>
        <a:bodyPr/>
        <a:lstStyle/>
        <a:p>
          <a:r>
            <a:rPr lang="en-US" dirty="0" smtClean="0"/>
            <a:t>Create Advance Reporting Hooks</a:t>
          </a:r>
          <a:endParaRPr lang="en-US" dirty="0"/>
        </a:p>
      </dgm:t>
    </dgm:pt>
    <dgm:pt modelId="{50BE800D-BB32-422D-9F4C-13CC84AAE16E}" type="parTrans" cxnId="{75218031-D3B8-487B-B162-D5FFC7A5C918}">
      <dgm:prSet/>
      <dgm:spPr/>
      <dgm:t>
        <a:bodyPr/>
        <a:lstStyle/>
        <a:p>
          <a:endParaRPr lang="en-US"/>
        </a:p>
      </dgm:t>
    </dgm:pt>
    <dgm:pt modelId="{C190F3B6-A4A6-47FB-A365-EC68DAD5D4C3}" type="sibTrans" cxnId="{75218031-D3B8-487B-B162-D5FFC7A5C918}">
      <dgm:prSet/>
      <dgm:spPr/>
      <dgm:t>
        <a:bodyPr/>
        <a:lstStyle/>
        <a:p>
          <a:endParaRPr lang="en-US"/>
        </a:p>
      </dgm:t>
    </dgm:pt>
    <dgm:pt modelId="{613E64B9-644A-467D-A6EA-97A0A3407A2B}">
      <dgm:prSet phldrT="[Text]"/>
      <dgm:spPr/>
      <dgm:t>
        <a:bodyPr/>
        <a:lstStyle/>
        <a:p>
          <a:r>
            <a:rPr lang="en-US" dirty="0" smtClean="0"/>
            <a:t>Identify and Create Test Automation Templates</a:t>
          </a:r>
          <a:endParaRPr lang="en-US" dirty="0"/>
        </a:p>
      </dgm:t>
    </dgm:pt>
    <dgm:pt modelId="{41CA2782-8687-4642-8D23-6DB59308FE27}" type="parTrans" cxnId="{38A90917-CF1C-4540-ABB4-5C14CFDA4D1F}">
      <dgm:prSet/>
      <dgm:spPr/>
      <dgm:t>
        <a:bodyPr/>
        <a:lstStyle/>
        <a:p>
          <a:endParaRPr lang="en-US"/>
        </a:p>
      </dgm:t>
    </dgm:pt>
    <dgm:pt modelId="{48848899-C878-41B3-B1CF-0F4BB05425A0}" type="sibTrans" cxnId="{38A90917-CF1C-4540-ABB4-5C14CFDA4D1F}">
      <dgm:prSet/>
      <dgm:spPr/>
      <dgm:t>
        <a:bodyPr/>
        <a:lstStyle/>
        <a:p>
          <a:endParaRPr lang="en-US"/>
        </a:p>
      </dgm:t>
    </dgm:pt>
    <dgm:pt modelId="{6188ACA1-DFE6-4762-A48D-4EFF0C3DE0C9}" type="pres">
      <dgm:prSet presAssocID="{E77D7D94-9032-431B-AF2D-6BF05796648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D7A7DC9-ED5F-44E9-88C4-0383B1A58350}" type="pres">
      <dgm:prSet presAssocID="{BDA5893A-B9A7-4618-8B13-A075AE1D8097}" presName="parentLin" presStyleCnt="0"/>
      <dgm:spPr/>
    </dgm:pt>
    <dgm:pt modelId="{983D0C8C-46E6-4A2B-A4D9-6BF4F573937B}" type="pres">
      <dgm:prSet presAssocID="{BDA5893A-B9A7-4618-8B13-A075AE1D8097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F042A723-08D1-4881-8598-09E5EEBDF0F5}" type="pres">
      <dgm:prSet presAssocID="{BDA5893A-B9A7-4618-8B13-A075AE1D809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DA1942-AECD-40E4-9C1D-18CC23C7C83A}" type="pres">
      <dgm:prSet presAssocID="{BDA5893A-B9A7-4618-8B13-A075AE1D8097}" presName="negativeSpace" presStyleCnt="0"/>
      <dgm:spPr/>
    </dgm:pt>
    <dgm:pt modelId="{AA56D8A5-DC45-4AAD-8727-C1F4A5FC6FE3}" type="pres">
      <dgm:prSet presAssocID="{BDA5893A-B9A7-4618-8B13-A075AE1D8097}" presName="childText" presStyleLbl="conFgAcc1" presStyleIdx="0" presStyleCnt="3">
        <dgm:presLayoutVars>
          <dgm:bulletEnabled val="1"/>
        </dgm:presLayoutVars>
      </dgm:prSet>
      <dgm:spPr/>
    </dgm:pt>
    <dgm:pt modelId="{1B95AFF6-683E-44A8-848F-392DB73BE4D5}" type="pres">
      <dgm:prSet presAssocID="{7ADF564D-3D71-4184-8D46-C4779555235A}" presName="spaceBetweenRectangles" presStyleCnt="0"/>
      <dgm:spPr/>
    </dgm:pt>
    <dgm:pt modelId="{AAC49853-71A7-477A-9225-E7BFB52E1138}" type="pres">
      <dgm:prSet presAssocID="{35385B9D-D290-44FA-8DF3-BD5D8054E28A}" presName="parentLin" presStyleCnt="0"/>
      <dgm:spPr/>
    </dgm:pt>
    <dgm:pt modelId="{1A2C6FAB-55A8-4E73-B642-4F616F353FAE}" type="pres">
      <dgm:prSet presAssocID="{35385B9D-D290-44FA-8DF3-BD5D8054E28A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7078A29D-9A57-4929-8C42-D2BC68642DB5}" type="pres">
      <dgm:prSet presAssocID="{35385B9D-D290-44FA-8DF3-BD5D8054E28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BBDDBC-3821-4088-BD18-00580B67CE8E}" type="pres">
      <dgm:prSet presAssocID="{35385B9D-D290-44FA-8DF3-BD5D8054E28A}" presName="negativeSpace" presStyleCnt="0"/>
      <dgm:spPr/>
    </dgm:pt>
    <dgm:pt modelId="{426D6DAA-0A92-4FA0-B3D9-DA2FFB9F9FC1}" type="pres">
      <dgm:prSet presAssocID="{35385B9D-D290-44FA-8DF3-BD5D8054E28A}" presName="childText" presStyleLbl="conFgAcc1" presStyleIdx="1" presStyleCnt="3">
        <dgm:presLayoutVars>
          <dgm:bulletEnabled val="1"/>
        </dgm:presLayoutVars>
      </dgm:prSet>
      <dgm:spPr/>
    </dgm:pt>
    <dgm:pt modelId="{3590D746-7F76-4972-8E66-FDEFA8C420E7}" type="pres">
      <dgm:prSet presAssocID="{C190F3B6-A4A6-47FB-A365-EC68DAD5D4C3}" presName="spaceBetweenRectangles" presStyleCnt="0"/>
      <dgm:spPr/>
    </dgm:pt>
    <dgm:pt modelId="{E909F1C6-E820-4BC8-BBE7-51084D3E1B8A}" type="pres">
      <dgm:prSet presAssocID="{613E64B9-644A-467D-A6EA-97A0A3407A2B}" presName="parentLin" presStyleCnt="0"/>
      <dgm:spPr/>
    </dgm:pt>
    <dgm:pt modelId="{748BF77C-1DA1-4B9E-8491-9F9A1C8F18BC}" type="pres">
      <dgm:prSet presAssocID="{613E64B9-644A-467D-A6EA-97A0A3407A2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5B47FEF9-C695-43F1-ABA6-2536C947769D}" type="pres">
      <dgm:prSet presAssocID="{613E64B9-644A-467D-A6EA-97A0A3407A2B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ABE91A-1FA7-472E-B5DC-E83D33F84757}" type="pres">
      <dgm:prSet presAssocID="{613E64B9-644A-467D-A6EA-97A0A3407A2B}" presName="negativeSpace" presStyleCnt="0"/>
      <dgm:spPr/>
    </dgm:pt>
    <dgm:pt modelId="{432796C4-DE4D-48C7-A740-BBD74781EF3A}" type="pres">
      <dgm:prSet presAssocID="{613E64B9-644A-467D-A6EA-97A0A3407A2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C2F0AA3-448E-4A89-9EE9-2E0B74C0FAA6}" type="presOf" srcId="{35385B9D-D290-44FA-8DF3-BD5D8054E28A}" destId="{7078A29D-9A57-4929-8C42-D2BC68642DB5}" srcOrd="1" destOrd="0" presId="urn:microsoft.com/office/officeart/2005/8/layout/list1"/>
    <dgm:cxn modelId="{B15E568C-6B94-4A0A-940B-663E6A9A8AEA}" type="presOf" srcId="{BDA5893A-B9A7-4618-8B13-A075AE1D8097}" destId="{F042A723-08D1-4881-8598-09E5EEBDF0F5}" srcOrd="1" destOrd="0" presId="urn:microsoft.com/office/officeart/2005/8/layout/list1"/>
    <dgm:cxn modelId="{37CECC17-A721-417D-8F71-FD61DFDC3A9F}" type="presOf" srcId="{613E64B9-644A-467D-A6EA-97A0A3407A2B}" destId="{5B47FEF9-C695-43F1-ABA6-2536C947769D}" srcOrd="1" destOrd="0" presId="urn:microsoft.com/office/officeart/2005/8/layout/list1"/>
    <dgm:cxn modelId="{621274B3-55F0-42DB-B104-027DFAE4DBEC}" type="presOf" srcId="{BDA5893A-B9A7-4618-8B13-A075AE1D8097}" destId="{983D0C8C-46E6-4A2B-A4D9-6BF4F573937B}" srcOrd="0" destOrd="0" presId="urn:microsoft.com/office/officeart/2005/8/layout/list1"/>
    <dgm:cxn modelId="{6F5440B9-C6DD-4A5E-A5A9-8DC14AAE4748}" type="presOf" srcId="{E77D7D94-9032-431B-AF2D-6BF05796648C}" destId="{6188ACA1-DFE6-4762-A48D-4EFF0C3DE0C9}" srcOrd="0" destOrd="0" presId="urn:microsoft.com/office/officeart/2005/8/layout/list1"/>
    <dgm:cxn modelId="{75218031-D3B8-487B-B162-D5FFC7A5C918}" srcId="{E77D7D94-9032-431B-AF2D-6BF05796648C}" destId="{35385B9D-D290-44FA-8DF3-BD5D8054E28A}" srcOrd="1" destOrd="0" parTransId="{50BE800D-BB32-422D-9F4C-13CC84AAE16E}" sibTransId="{C190F3B6-A4A6-47FB-A365-EC68DAD5D4C3}"/>
    <dgm:cxn modelId="{20D92612-0EAC-4BBE-87F4-CCB284138138}" type="presOf" srcId="{35385B9D-D290-44FA-8DF3-BD5D8054E28A}" destId="{1A2C6FAB-55A8-4E73-B642-4F616F353FAE}" srcOrd="0" destOrd="0" presId="urn:microsoft.com/office/officeart/2005/8/layout/list1"/>
    <dgm:cxn modelId="{CBC30B20-CB5D-49DA-910A-1E2CA6EBF58F}" type="presOf" srcId="{613E64B9-644A-467D-A6EA-97A0A3407A2B}" destId="{748BF77C-1DA1-4B9E-8491-9F9A1C8F18BC}" srcOrd="0" destOrd="0" presId="urn:microsoft.com/office/officeart/2005/8/layout/list1"/>
    <dgm:cxn modelId="{38A90917-CF1C-4540-ABB4-5C14CFDA4D1F}" srcId="{E77D7D94-9032-431B-AF2D-6BF05796648C}" destId="{613E64B9-644A-467D-A6EA-97A0A3407A2B}" srcOrd="2" destOrd="0" parTransId="{41CA2782-8687-4642-8D23-6DB59308FE27}" sibTransId="{48848899-C878-41B3-B1CF-0F4BB05425A0}"/>
    <dgm:cxn modelId="{C6A08CF4-861F-49DE-81AE-8170E9099C77}" srcId="{E77D7D94-9032-431B-AF2D-6BF05796648C}" destId="{BDA5893A-B9A7-4618-8B13-A075AE1D8097}" srcOrd="0" destOrd="0" parTransId="{1D2826BA-9EDD-402E-B979-99CEF931229F}" sibTransId="{7ADF564D-3D71-4184-8D46-C4779555235A}"/>
    <dgm:cxn modelId="{704E51BA-313D-4091-B8C1-3063352C1440}" type="presParOf" srcId="{6188ACA1-DFE6-4762-A48D-4EFF0C3DE0C9}" destId="{0D7A7DC9-ED5F-44E9-88C4-0383B1A58350}" srcOrd="0" destOrd="0" presId="urn:microsoft.com/office/officeart/2005/8/layout/list1"/>
    <dgm:cxn modelId="{837FCFA3-DB11-47E1-93D0-349E55D60174}" type="presParOf" srcId="{0D7A7DC9-ED5F-44E9-88C4-0383B1A58350}" destId="{983D0C8C-46E6-4A2B-A4D9-6BF4F573937B}" srcOrd="0" destOrd="0" presId="urn:microsoft.com/office/officeart/2005/8/layout/list1"/>
    <dgm:cxn modelId="{08073996-9B98-4CC7-AB5A-658B42E0195F}" type="presParOf" srcId="{0D7A7DC9-ED5F-44E9-88C4-0383B1A58350}" destId="{F042A723-08D1-4881-8598-09E5EEBDF0F5}" srcOrd="1" destOrd="0" presId="urn:microsoft.com/office/officeart/2005/8/layout/list1"/>
    <dgm:cxn modelId="{8555ED5B-E72D-41C8-A9D2-B25D031AB30E}" type="presParOf" srcId="{6188ACA1-DFE6-4762-A48D-4EFF0C3DE0C9}" destId="{AEDA1942-AECD-40E4-9C1D-18CC23C7C83A}" srcOrd="1" destOrd="0" presId="urn:microsoft.com/office/officeart/2005/8/layout/list1"/>
    <dgm:cxn modelId="{A722EC01-3BC5-414F-ABB9-4F93ED341616}" type="presParOf" srcId="{6188ACA1-DFE6-4762-A48D-4EFF0C3DE0C9}" destId="{AA56D8A5-DC45-4AAD-8727-C1F4A5FC6FE3}" srcOrd="2" destOrd="0" presId="urn:microsoft.com/office/officeart/2005/8/layout/list1"/>
    <dgm:cxn modelId="{259A5036-1528-4C6F-8783-00E758089525}" type="presParOf" srcId="{6188ACA1-DFE6-4762-A48D-4EFF0C3DE0C9}" destId="{1B95AFF6-683E-44A8-848F-392DB73BE4D5}" srcOrd="3" destOrd="0" presId="urn:microsoft.com/office/officeart/2005/8/layout/list1"/>
    <dgm:cxn modelId="{DF8326C0-7958-4702-A288-346B48EF6BAE}" type="presParOf" srcId="{6188ACA1-DFE6-4762-A48D-4EFF0C3DE0C9}" destId="{AAC49853-71A7-477A-9225-E7BFB52E1138}" srcOrd="4" destOrd="0" presId="urn:microsoft.com/office/officeart/2005/8/layout/list1"/>
    <dgm:cxn modelId="{C3767EED-258F-417F-B007-07FC2C132AC9}" type="presParOf" srcId="{AAC49853-71A7-477A-9225-E7BFB52E1138}" destId="{1A2C6FAB-55A8-4E73-B642-4F616F353FAE}" srcOrd="0" destOrd="0" presId="urn:microsoft.com/office/officeart/2005/8/layout/list1"/>
    <dgm:cxn modelId="{1D85B3AE-8B2D-422D-B849-0ED97EBD4393}" type="presParOf" srcId="{AAC49853-71A7-477A-9225-E7BFB52E1138}" destId="{7078A29D-9A57-4929-8C42-D2BC68642DB5}" srcOrd="1" destOrd="0" presId="urn:microsoft.com/office/officeart/2005/8/layout/list1"/>
    <dgm:cxn modelId="{78713812-0D88-4553-A5C7-AB6D307216D5}" type="presParOf" srcId="{6188ACA1-DFE6-4762-A48D-4EFF0C3DE0C9}" destId="{D6BBDDBC-3821-4088-BD18-00580B67CE8E}" srcOrd="5" destOrd="0" presId="urn:microsoft.com/office/officeart/2005/8/layout/list1"/>
    <dgm:cxn modelId="{9D29AFA4-E85D-44D0-B4CD-EAE530340F6A}" type="presParOf" srcId="{6188ACA1-DFE6-4762-A48D-4EFF0C3DE0C9}" destId="{426D6DAA-0A92-4FA0-B3D9-DA2FFB9F9FC1}" srcOrd="6" destOrd="0" presId="urn:microsoft.com/office/officeart/2005/8/layout/list1"/>
    <dgm:cxn modelId="{2887C6CC-766A-4085-A9D4-51E18136EA12}" type="presParOf" srcId="{6188ACA1-DFE6-4762-A48D-4EFF0C3DE0C9}" destId="{3590D746-7F76-4972-8E66-FDEFA8C420E7}" srcOrd="7" destOrd="0" presId="urn:microsoft.com/office/officeart/2005/8/layout/list1"/>
    <dgm:cxn modelId="{1BEC5D95-7C3E-432F-B9CF-6580AC6AD961}" type="presParOf" srcId="{6188ACA1-DFE6-4762-A48D-4EFF0C3DE0C9}" destId="{E909F1C6-E820-4BC8-BBE7-51084D3E1B8A}" srcOrd="8" destOrd="0" presId="urn:microsoft.com/office/officeart/2005/8/layout/list1"/>
    <dgm:cxn modelId="{3BADCA4D-171E-492E-A6F9-36F89113CC94}" type="presParOf" srcId="{E909F1C6-E820-4BC8-BBE7-51084D3E1B8A}" destId="{748BF77C-1DA1-4B9E-8491-9F9A1C8F18BC}" srcOrd="0" destOrd="0" presId="urn:microsoft.com/office/officeart/2005/8/layout/list1"/>
    <dgm:cxn modelId="{9712E3FE-A0B9-440C-82C5-C94166B9A013}" type="presParOf" srcId="{E909F1C6-E820-4BC8-BBE7-51084D3E1B8A}" destId="{5B47FEF9-C695-43F1-ABA6-2536C947769D}" srcOrd="1" destOrd="0" presId="urn:microsoft.com/office/officeart/2005/8/layout/list1"/>
    <dgm:cxn modelId="{D267D727-A6C8-4CB9-9FC8-79600E1DA325}" type="presParOf" srcId="{6188ACA1-DFE6-4762-A48D-4EFF0C3DE0C9}" destId="{43ABE91A-1FA7-472E-B5DC-E83D33F84757}" srcOrd="9" destOrd="0" presId="urn:microsoft.com/office/officeart/2005/8/layout/list1"/>
    <dgm:cxn modelId="{02F0B9F2-F3AF-44B6-BBEE-4E61D7BC80A1}" type="presParOf" srcId="{6188ACA1-DFE6-4762-A48D-4EFF0C3DE0C9}" destId="{432796C4-DE4D-48C7-A740-BBD74781EF3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3DE606-5A74-492B-9769-77874937D1E6}">
      <dsp:nvSpPr>
        <dsp:cNvPr id="0" name=""/>
        <dsp:cNvSpPr/>
      </dsp:nvSpPr>
      <dsp:spPr>
        <a:xfrm>
          <a:off x="2430049" y="433509"/>
          <a:ext cx="4400987" cy="2863201"/>
        </a:xfrm>
        <a:prstGeom prst="ellipse">
          <a:avLst/>
        </a:prstGeom>
        <a:solidFill>
          <a:srgbClr val="92D05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Talented Ops Engineers</a:t>
          </a:r>
          <a:endParaRPr lang="en-US" sz="2800" kern="1200" dirty="0"/>
        </a:p>
      </dsp:txBody>
      <dsp:txXfrm>
        <a:off x="3016847" y="934569"/>
        <a:ext cx="3227390" cy="1288440"/>
      </dsp:txXfrm>
    </dsp:sp>
    <dsp:sp modelId="{6AA16A44-7CAB-487A-81B3-EFE5F2D69BB9}">
      <dsp:nvSpPr>
        <dsp:cNvPr id="0" name=""/>
        <dsp:cNvSpPr/>
      </dsp:nvSpPr>
      <dsp:spPr>
        <a:xfrm>
          <a:off x="3527860" y="1920120"/>
          <a:ext cx="4271524" cy="2998907"/>
        </a:xfrm>
        <a:prstGeom prst="ellipse">
          <a:avLst/>
        </a:prstGeom>
        <a:solidFill>
          <a:srgbClr val="92D05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Strategic Planning</a:t>
          </a:r>
          <a:endParaRPr lang="en-US" sz="2800" kern="1200" dirty="0"/>
        </a:p>
      </dsp:txBody>
      <dsp:txXfrm>
        <a:off x="4834235" y="2694838"/>
        <a:ext cx="2562914" cy="1649398"/>
      </dsp:txXfrm>
    </dsp:sp>
    <dsp:sp modelId="{D4B90615-9F3B-436E-A526-F7FD9A9A8C33}">
      <dsp:nvSpPr>
        <dsp:cNvPr id="0" name=""/>
        <dsp:cNvSpPr/>
      </dsp:nvSpPr>
      <dsp:spPr>
        <a:xfrm>
          <a:off x="1284949" y="1958436"/>
          <a:ext cx="4311806" cy="2938727"/>
        </a:xfrm>
        <a:prstGeom prst="ellipse">
          <a:avLst/>
        </a:prstGeom>
        <a:solidFill>
          <a:srgbClr val="92D05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Talented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Developers</a:t>
          </a:r>
          <a:endParaRPr lang="en-US" sz="2800" kern="1200" dirty="0"/>
        </a:p>
      </dsp:txBody>
      <dsp:txXfrm>
        <a:off x="1690978" y="2717607"/>
        <a:ext cx="2587084" cy="16163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0778D-4C0B-4498-A3FE-9A76C437151E}">
      <dsp:nvSpPr>
        <dsp:cNvPr id="0" name=""/>
        <dsp:cNvSpPr/>
      </dsp:nvSpPr>
      <dsp:spPr>
        <a:xfrm>
          <a:off x="0" y="3136487"/>
          <a:ext cx="5453776" cy="514566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Test </a:t>
          </a:r>
          <a:r>
            <a:rPr lang="en-US" sz="1800" kern="1200" dirty="0" smtClean="0"/>
            <a:t>data </a:t>
          </a:r>
          <a:r>
            <a:rPr lang="en-US" sz="1800" kern="1200" dirty="0" smtClean="0"/>
            <a:t>as a service</a:t>
          </a:r>
          <a:endParaRPr lang="en-US" sz="1800" kern="1200" dirty="0"/>
        </a:p>
      </dsp:txBody>
      <dsp:txXfrm>
        <a:off x="0" y="3136487"/>
        <a:ext cx="5453776" cy="514566"/>
      </dsp:txXfrm>
    </dsp:sp>
    <dsp:sp modelId="{5543E5AA-F32F-45BD-AABF-04BB9EDF9EFA}">
      <dsp:nvSpPr>
        <dsp:cNvPr id="0" name=""/>
        <dsp:cNvSpPr/>
      </dsp:nvSpPr>
      <dsp:spPr>
        <a:xfrm rot="10800000">
          <a:off x="0" y="2352802"/>
          <a:ext cx="5453776" cy="791403"/>
        </a:xfrm>
        <a:prstGeom prst="upArrowCallout">
          <a:avLst/>
        </a:prstGeom>
        <a:solidFill>
          <a:schemeClr val="accent2">
            <a:shade val="80000"/>
            <a:hueOff val="-120354"/>
            <a:satOff val="2542"/>
            <a:lumOff val="67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Self-service data creation</a:t>
          </a:r>
          <a:endParaRPr lang="en-US" sz="1800" kern="1200" dirty="0"/>
        </a:p>
      </dsp:txBody>
      <dsp:txXfrm rot="10800000">
        <a:off x="0" y="2352802"/>
        <a:ext cx="5453776" cy="514230"/>
      </dsp:txXfrm>
    </dsp:sp>
    <dsp:sp modelId="{6AF982F1-19A5-415E-9517-DB43335D9B1E}">
      <dsp:nvSpPr>
        <dsp:cNvPr id="0" name=""/>
        <dsp:cNvSpPr/>
      </dsp:nvSpPr>
      <dsp:spPr>
        <a:xfrm rot="10800000">
          <a:off x="0" y="1569117"/>
          <a:ext cx="5453776" cy="791403"/>
        </a:xfrm>
        <a:prstGeom prst="upArrowCallout">
          <a:avLst/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Remote execution of automation</a:t>
          </a:r>
          <a:endParaRPr lang="en-US" sz="1800" kern="1200" dirty="0"/>
        </a:p>
      </dsp:txBody>
      <dsp:txXfrm rot="10800000">
        <a:off x="0" y="1569117"/>
        <a:ext cx="5453776" cy="514230"/>
      </dsp:txXfrm>
    </dsp:sp>
    <dsp:sp modelId="{AA9E227E-11D9-4AB0-9919-2BA029272020}">
      <dsp:nvSpPr>
        <dsp:cNvPr id="0" name=""/>
        <dsp:cNvSpPr/>
      </dsp:nvSpPr>
      <dsp:spPr>
        <a:xfrm rot="10800000">
          <a:off x="0" y="785431"/>
          <a:ext cx="5453776" cy="791403"/>
        </a:xfrm>
        <a:prstGeom prst="upArrowCallout">
          <a:avLst/>
        </a:prstGeom>
        <a:solidFill>
          <a:schemeClr val="accent2">
            <a:shade val="80000"/>
            <a:hueOff val="-361061"/>
            <a:satOff val="7625"/>
            <a:lumOff val="203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Automating components locally</a:t>
          </a:r>
          <a:endParaRPr lang="en-US" sz="1800" kern="1200" dirty="0"/>
        </a:p>
      </dsp:txBody>
      <dsp:txXfrm rot="10800000">
        <a:off x="0" y="785431"/>
        <a:ext cx="5453776" cy="514230"/>
      </dsp:txXfrm>
    </dsp:sp>
    <dsp:sp modelId="{55BB53C2-F7C1-4F03-AD47-2BD967EFC060}">
      <dsp:nvSpPr>
        <dsp:cNvPr id="0" name=""/>
        <dsp:cNvSpPr/>
      </dsp:nvSpPr>
      <dsp:spPr>
        <a:xfrm rot="10800000">
          <a:off x="0" y="1746"/>
          <a:ext cx="5453776" cy="791403"/>
        </a:xfrm>
        <a:prstGeom prst="upArrowCallout">
          <a:avLst/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Manually created</a:t>
          </a:r>
          <a:endParaRPr lang="en-US" sz="1800" kern="1200" dirty="0"/>
        </a:p>
      </dsp:txBody>
      <dsp:txXfrm rot="10800000">
        <a:off x="0" y="1746"/>
        <a:ext cx="5453776" cy="5142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FADE83-BE05-44F3-8176-89F84BE63309}">
      <dsp:nvSpPr>
        <dsp:cNvPr id="0" name=""/>
        <dsp:cNvSpPr/>
      </dsp:nvSpPr>
      <dsp:spPr>
        <a:xfrm>
          <a:off x="1907719" y="1096402"/>
          <a:ext cx="2541552" cy="2541552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Test Data Requirements</a:t>
          </a:r>
          <a:endParaRPr lang="en-US" sz="2200" kern="1200" dirty="0"/>
        </a:p>
      </dsp:txBody>
      <dsp:txXfrm>
        <a:off x="2279921" y="1468604"/>
        <a:ext cx="1797148" cy="1797148"/>
      </dsp:txXfrm>
    </dsp:sp>
    <dsp:sp modelId="{24032A7F-F640-4A97-96FB-D7ED4A004AFD}">
      <dsp:nvSpPr>
        <dsp:cNvPr id="0" name=""/>
        <dsp:cNvSpPr/>
      </dsp:nvSpPr>
      <dsp:spPr>
        <a:xfrm>
          <a:off x="2543107" y="78412"/>
          <a:ext cx="1270776" cy="1270776"/>
        </a:xfrm>
        <a:prstGeom prst="ellipse">
          <a:avLst/>
        </a:prstGeom>
        <a:solidFill>
          <a:schemeClr val="accent4">
            <a:alpha val="50000"/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Primary Variables</a:t>
          </a:r>
          <a:endParaRPr lang="en-US" sz="1100" kern="1200" dirty="0"/>
        </a:p>
      </dsp:txBody>
      <dsp:txXfrm>
        <a:off x="2729208" y="264513"/>
        <a:ext cx="898574" cy="898574"/>
      </dsp:txXfrm>
    </dsp:sp>
    <dsp:sp modelId="{E96AD073-8E9A-45CC-87FD-0DBCF85C5A1A}">
      <dsp:nvSpPr>
        <dsp:cNvPr id="0" name=""/>
        <dsp:cNvSpPr/>
      </dsp:nvSpPr>
      <dsp:spPr>
        <a:xfrm>
          <a:off x="4115562" y="1220868"/>
          <a:ext cx="1270776" cy="1270776"/>
        </a:xfrm>
        <a:prstGeom prst="ellipse">
          <a:avLst/>
        </a:prstGeom>
        <a:solidFill>
          <a:schemeClr val="accent4">
            <a:alpha val="50000"/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Field Dependencies</a:t>
          </a:r>
          <a:endParaRPr lang="en-US" sz="1100" kern="1200" dirty="0"/>
        </a:p>
      </dsp:txBody>
      <dsp:txXfrm>
        <a:off x="4301663" y="1406969"/>
        <a:ext cx="898574" cy="898574"/>
      </dsp:txXfrm>
    </dsp:sp>
    <dsp:sp modelId="{DC578BB5-EB8D-4C57-A5F0-5BEBEDCFB6FB}">
      <dsp:nvSpPr>
        <dsp:cNvPr id="0" name=""/>
        <dsp:cNvSpPr/>
      </dsp:nvSpPr>
      <dsp:spPr>
        <a:xfrm>
          <a:off x="3514938" y="3069400"/>
          <a:ext cx="1270776" cy="1270776"/>
        </a:xfrm>
        <a:prstGeom prst="ellipse">
          <a:avLst/>
        </a:prstGeom>
        <a:solidFill>
          <a:schemeClr val="accent4">
            <a:alpha val="50000"/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Injection Points</a:t>
          </a:r>
          <a:endParaRPr lang="en-US" sz="1100" kern="1200" dirty="0"/>
        </a:p>
      </dsp:txBody>
      <dsp:txXfrm>
        <a:off x="3701039" y="3255501"/>
        <a:ext cx="898574" cy="898574"/>
      </dsp:txXfrm>
    </dsp:sp>
    <dsp:sp modelId="{E77EFBC6-95FE-4770-B881-0DD98668B3B0}">
      <dsp:nvSpPr>
        <dsp:cNvPr id="0" name=""/>
        <dsp:cNvSpPr/>
      </dsp:nvSpPr>
      <dsp:spPr>
        <a:xfrm>
          <a:off x="1571276" y="3069400"/>
          <a:ext cx="1270776" cy="1270776"/>
        </a:xfrm>
        <a:prstGeom prst="ellipse">
          <a:avLst/>
        </a:prstGeom>
        <a:solidFill>
          <a:schemeClr val="accent4">
            <a:alpha val="50000"/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</a:t>
          </a:r>
          <a:r>
            <a:rPr lang="en-US" sz="1100" kern="1200" baseline="0" dirty="0" smtClean="0"/>
            <a:t> </a:t>
          </a:r>
          <a:r>
            <a:rPr lang="en-US" sz="1100" kern="1200" baseline="0" dirty="0" smtClean="0"/>
            <a:t>Format</a:t>
          </a:r>
          <a:endParaRPr lang="en-US" sz="1100" kern="1200" dirty="0"/>
        </a:p>
      </dsp:txBody>
      <dsp:txXfrm>
        <a:off x="1757377" y="3255501"/>
        <a:ext cx="898574" cy="898574"/>
      </dsp:txXfrm>
    </dsp:sp>
    <dsp:sp modelId="{16007B5E-A82A-47A7-A06B-42CA4F5BD771}">
      <dsp:nvSpPr>
        <dsp:cNvPr id="0" name=""/>
        <dsp:cNvSpPr/>
      </dsp:nvSpPr>
      <dsp:spPr>
        <a:xfrm>
          <a:off x="970651" y="1220868"/>
          <a:ext cx="1270776" cy="1270776"/>
        </a:xfrm>
        <a:prstGeom prst="ellipse">
          <a:avLst/>
        </a:prstGeom>
        <a:solidFill>
          <a:schemeClr val="accent4">
            <a:alpha val="50000"/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Data </a:t>
          </a:r>
          <a:r>
            <a:rPr lang="en-US" sz="1100" kern="1200" dirty="0" smtClean="0"/>
            <a:t>Outputs</a:t>
          </a:r>
          <a:endParaRPr lang="en-US" sz="1100" kern="1200" dirty="0"/>
        </a:p>
      </dsp:txBody>
      <dsp:txXfrm>
        <a:off x="1156752" y="1406969"/>
        <a:ext cx="898574" cy="8985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CDC7F7-F62B-4509-8BA1-ABE9118BB489}">
      <dsp:nvSpPr>
        <dsp:cNvPr id="0" name=""/>
        <dsp:cNvSpPr/>
      </dsp:nvSpPr>
      <dsp:spPr>
        <a:xfrm>
          <a:off x="1190" y="428832"/>
          <a:ext cx="1400968" cy="560387"/>
        </a:xfrm>
        <a:prstGeom prst="homePlate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Develop</a:t>
          </a:r>
          <a:endParaRPr lang="en-US" sz="1600" kern="1200" dirty="0"/>
        </a:p>
      </dsp:txBody>
      <dsp:txXfrm>
        <a:off x="1190" y="428832"/>
        <a:ext cx="1260871" cy="560387"/>
      </dsp:txXfrm>
    </dsp:sp>
    <dsp:sp modelId="{06D4CB2C-9A68-4FB0-B68A-BA8F52CF48F6}">
      <dsp:nvSpPr>
        <dsp:cNvPr id="0" name=""/>
        <dsp:cNvSpPr/>
      </dsp:nvSpPr>
      <dsp:spPr>
        <a:xfrm>
          <a:off x="1121965" y="428832"/>
          <a:ext cx="1400968" cy="56038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Commit</a:t>
          </a:r>
        </a:p>
      </dsp:txBody>
      <dsp:txXfrm>
        <a:off x="1402159" y="428832"/>
        <a:ext cx="840581" cy="560387"/>
      </dsp:txXfrm>
    </dsp:sp>
    <dsp:sp modelId="{D7C166FF-995A-42C2-BC5A-13247C7CE6DB}">
      <dsp:nvSpPr>
        <dsp:cNvPr id="0" name=""/>
        <dsp:cNvSpPr/>
      </dsp:nvSpPr>
      <dsp:spPr>
        <a:xfrm>
          <a:off x="2242740" y="428832"/>
          <a:ext cx="1400968" cy="56038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Build</a:t>
          </a:r>
          <a:endParaRPr lang="en-US" sz="1600" kern="1200" dirty="0"/>
        </a:p>
      </dsp:txBody>
      <dsp:txXfrm>
        <a:off x="2522934" y="428832"/>
        <a:ext cx="840581" cy="560387"/>
      </dsp:txXfrm>
    </dsp:sp>
    <dsp:sp modelId="{A9466C23-8B73-4267-912D-3BA7C0C8E557}">
      <dsp:nvSpPr>
        <dsp:cNvPr id="0" name=""/>
        <dsp:cNvSpPr/>
      </dsp:nvSpPr>
      <dsp:spPr>
        <a:xfrm>
          <a:off x="3363515" y="428832"/>
          <a:ext cx="1400968" cy="56038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Scan</a:t>
          </a:r>
          <a:endParaRPr lang="en-US" sz="1600" kern="1200" dirty="0"/>
        </a:p>
      </dsp:txBody>
      <dsp:txXfrm>
        <a:off x="3643709" y="428832"/>
        <a:ext cx="840581" cy="560387"/>
      </dsp:txXfrm>
    </dsp:sp>
    <dsp:sp modelId="{DF51890D-E7DE-4C4B-854C-F63B9429EC2A}">
      <dsp:nvSpPr>
        <dsp:cNvPr id="0" name=""/>
        <dsp:cNvSpPr/>
      </dsp:nvSpPr>
      <dsp:spPr>
        <a:xfrm>
          <a:off x="4484290" y="428832"/>
          <a:ext cx="1400968" cy="56038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Deploy to Stage</a:t>
          </a:r>
          <a:endParaRPr lang="en-US" sz="1600" kern="1200" dirty="0"/>
        </a:p>
      </dsp:txBody>
      <dsp:txXfrm>
        <a:off x="4764484" y="428832"/>
        <a:ext cx="840581" cy="560387"/>
      </dsp:txXfrm>
    </dsp:sp>
    <dsp:sp modelId="{C49FF19C-30AA-4EE6-A306-ACFAD950A6F1}">
      <dsp:nvSpPr>
        <dsp:cNvPr id="0" name=""/>
        <dsp:cNvSpPr/>
      </dsp:nvSpPr>
      <dsp:spPr>
        <a:xfrm>
          <a:off x="5605065" y="428832"/>
          <a:ext cx="1400968" cy="5603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Test Stage</a:t>
          </a:r>
          <a:endParaRPr lang="en-US" sz="1600" kern="1200" dirty="0"/>
        </a:p>
      </dsp:txBody>
      <dsp:txXfrm>
        <a:off x="5885259" y="428832"/>
        <a:ext cx="840581" cy="560387"/>
      </dsp:txXfrm>
    </dsp:sp>
    <dsp:sp modelId="{AD330A3F-2BD4-4FB7-A825-51E52A6C028D}">
      <dsp:nvSpPr>
        <dsp:cNvPr id="0" name=""/>
        <dsp:cNvSpPr/>
      </dsp:nvSpPr>
      <dsp:spPr>
        <a:xfrm>
          <a:off x="6725840" y="428832"/>
          <a:ext cx="1400968" cy="560387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Release</a:t>
          </a:r>
          <a:endParaRPr lang="en-US" sz="1600" kern="1200" dirty="0"/>
        </a:p>
      </dsp:txBody>
      <dsp:txXfrm>
        <a:off x="7006034" y="428832"/>
        <a:ext cx="840581" cy="5603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DD1D1-979A-430E-8CC3-D2AB1CF5533D}">
      <dsp:nvSpPr>
        <dsp:cNvPr id="0" name=""/>
        <dsp:cNvSpPr/>
      </dsp:nvSpPr>
      <dsp:spPr>
        <a:xfrm>
          <a:off x="0" y="0"/>
          <a:ext cx="5785708" cy="3998769"/>
        </a:xfrm>
        <a:prstGeom prst="roundRect">
          <a:avLst>
            <a:gd name="adj" fmla="val 8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3103489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Azure DevOps Task Group - Testing </a:t>
          </a:r>
          <a:endParaRPr lang="en-US" sz="2500" kern="1200" dirty="0"/>
        </a:p>
      </dsp:txBody>
      <dsp:txXfrm>
        <a:off x="99552" y="99552"/>
        <a:ext cx="5586604" cy="3799665"/>
      </dsp:txXfrm>
    </dsp:sp>
    <dsp:sp modelId="{775A9508-285C-4A9C-B6EA-5246D5A4CFD9}">
      <dsp:nvSpPr>
        <dsp:cNvPr id="0" name=""/>
        <dsp:cNvSpPr/>
      </dsp:nvSpPr>
      <dsp:spPr>
        <a:xfrm>
          <a:off x="144642" y="999692"/>
          <a:ext cx="867856" cy="137770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Staging </a:t>
          </a:r>
          <a:r>
            <a:rPr lang="en-US" sz="1100" kern="1200" dirty="0" smtClean="0"/>
            <a:t>data</a:t>
          </a:r>
          <a:endParaRPr lang="en-US" sz="1100" kern="1200" dirty="0"/>
        </a:p>
      </dsp:txBody>
      <dsp:txXfrm>
        <a:off x="171332" y="1026382"/>
        <a:ext cx="814476" cy="1324320"/>
      </dsp:txXfrm>
    </dsp:sp>
    <dsp:sp modelId="{D488A1B0-D9B4-4432-AB5C-CF3DE8B5AFFC}">
      <dsp:nvSpPr>
        <dsp:cNvPr id="0" name=""/>
        <dsp:cNvSpPr/>
      </dsp:nvSpPr>
      <dsp:spPr>
        <a:xfrm>
          <a:off x="144642" y="2420107"/>
          <a:ext cx="867856" cy="1377700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Running </a:t>
          </a:r>
          <a:r>
            <a:rPr lang="en-US" sz="1100" kern="1200" dirty="0" smtClean="0"/>
            <a:t>test automation</a:t>
          </a:r>
          <a:endParaRPr lang="en-US" sz="1100" kern="1200" dirty="0"/>
        </a:p>
      </dsp:txBody>
      <dsp:txXfrm>
        <a:off x="171332" y="2446797"/>
        <a:ext cx="814476" cy="1324320"/>
      </dsp:txXfrm>
    </dsp:sp>
    <dsp:sp modelId="{0659686D-5720-4509-BB36-804FC359095E}">
      <dsp:nvSpPr>
        <dsp:cNvPr id="0" name=""/>
        <dsp:cNvSpPr/>
      </dsp:nvSpPr>
      <dsp:spPr>
        <a:xfrm>
          <a:off x="1157141" y="999692"/>
          <a:ext cx="4483923" cy="2799138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1777453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Data Engine API</a:t>
          </a:r>
          <a:endParaRPr lang="en-US" sz="2500" kern="1200" dirty="0"/>
        </a:p>
      </dsp:txBody>
      <dsp:txXfrm>
        <a:off x="1243224" y="1085775"/>
        <a:ext cx="4311757" cy="2626972"/>
      </dsp:txXfrm>
    </dsp:sp>
    <dsp:sp modelId="{702A1E11-4EE0-4483-BE42-E6A7ADA0359A}">
      <dsp:nvSpPr>
        <dsp:cNvPr id="0" name=""/>
        <dsp:cNvSpPr/>
      </dsp:nvSpPr>
      <dsp:spPr>
        <a:xfrm>
          <a:off x="1269239" y="1979390"/>
          <a:ext cx="896784" cy="78353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POST Test </a:t>
          </a:r>
          <a:r>
            <a:rPr lang="en-US" sz="1100" kern="1200" dirty="0" smtClean="0"/>
            <a:t>data request</a:t>
          </a:r>
          <a:endParaRPr lang="en-US" sz="1100" kern="1200" dirty="0"/>
        </a:p>
      </dsp:txBody>
      <dsp:txXfrm>
        <a:off x="1293335" y="2003486"/>
        <a:ext cx="848592" cy="735341"/>
      </dsp:txXfrm>
    </dsp:sp>
    <dsp:sp modelId="{D17D8354-DEAB-481A-A9F4-104F0E555E81}">
      <dsp:nvSpPr>
        <dsp:cNvPr id="0" name=""/>
        <dsp:cNvSpPr/>
      </dsp:nvSpPr>
      <dsp:spPr>
        <a:xfrm>
          <a:off x="1269239" y="2805172"/>
          <a:ext cx="896784" cy="783533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Run </a:t>
          </a:r>
          <a:r>
            <a:rPr lang="en-US" sz="1100" kern="1200" dirty="0" smtClean="0"/>
            <a:t>test data </a:t>
          </a:r>
          <a:r>
            <a:rPr lang="en-US" sz="1100" kern="1200" dirty="0" smtClean="0"/>
            <a:t>generation automation</a:t>
          </a:r>
          <a:endParaRPr lang="en-US" sz="1100" kern="1200" dirty="0"/>
        </a:p>
      </dsp:txBody>
      <dsp:txXfrm>
        <a:off x="1293335" y="2829268"/>
        <a:ext cx="848592" cy="735341"/>
      </dsp:txXfrm>
    </dsp:sp>
    <dsp:sp modelId="{E5912EA4-B96E-4236-83CD-303716C26EB8}">
      <dsp:nvSpPr>
        <dsp:cNvPr id="0" name=""/>
        <dsp:cNvSpPr/>
      </dsp:nvSpPr>
      <dsp:spPr>
        <a:xfrm>
          <a:off x="2285354" y="1999384"/>
          <a:ext cx="3211067" cy="1599507"/>
        </a:xfrm>
        <a:prstGeom prst="roundRect">
          <a:avLst>
            <a:gd name="adj" fmla="val 10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02833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Run Test Automation</a:t>
          </a:r>
          <a:endParaRPr lang="en-US" sz="2500" kern="1200" dirty="0"/>
        </a:p>
      </dsp:txBody>
      <dsp:txXfrm>
        <a:off x="2334544" y="2048574"/>
        <a:ext cx="3112687" cy="1501127"/>
      </dsp:txXfrm>
    </dsp:sp>
    <dsp:sp modelId="{5FF12813-3E66-4225-BCDA-F9AD33001C72}">
      <dsp:nvSpPr>
        <dsp:cNvPr id="0" name=""/>
        <dsp:cNvSpPr/>
      </dsp:nvSpPr>
      <dsp:spPr>
        <a:xfrm>
          <a:off x="2365631" y="2719162"/>
          <a:ext cx="1502914" cy="71977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GET Test data parse results</a:t>
          </a:r>
          <a:endParaRPr lang="en-US" sz="1100" kern="1200" dirty="0"/>
        </a:p>
      </dsp:txBody>
      <dsp:txXfrm>
        <a:off x="2387767" y="2741298"/>
        <a:ext cx="1458642" cy="675506"/>
      </dsp:txXfrm>
    </dsp:sp>
    <dsp:sp modelId="{E5ABBFC6-8B58-4E15-8D91-0602B0BAD491}">
      <dsp:nvSpPr>
        <dsp:cNvPr id="0" name=""/>
        <dsp:cNvSpPr/>
      </dsp:nvSpPr>
      <dsp:spPr>
        <a:xfrm>
          <a:off x="3911303" y="2719162"/>
          <a:ext cx="1502914" cy="719778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Run test automation</a:t>
          </a:r>
          <a:endParaRPr lang="en-US" sz="1100" kern="1200" dirty="0"/>
        </a:p>
      </dsp:txBody>
      <dsp:txXfrm>
        <a:off x="3933439" y="2741298"/>
        <a:ext cx="1458642" cy="6755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312C0-CD1C-404B-BD94-95F44AA3F537}">
      <dsp:nvSpPr>
        <dsp:cNvPr id="0" name=""/>
        <dsp:cNvSpPr/>
      </dsp:nvSpPr>
      <dsp:spPr>
        <a:xfrm>
          <a:off x="845" y="0"/>
          <a:ext cx="2197092" cy="430953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Empathy</a:t>
          </a:r>
          <a:endParaRPr lang="en-US" sz="3600" kern="1200" dirty="0"/>
        </a:p>
      </dsp:txBody>
      <dsp:txXfrm>
        <a:off x="845" y="0"/>
        <a:ext cx="2197092" cy="1292859"/>
      </dsp:txXfrm>
    </dsp:sp>
    <dsp:sp modelId="{008E19D8-1146-4A13-8546-2794B839DA6E}">
      <dsp:nvSpPr>
        <dsp:cNvPr id="0" name=""/>
        <dsp:cNvSpPr/>
      </dsp:nvSpPr>
      <dsp:spPr>
        <a:xfrm>
          <a:off x="220554" y="1294122"/>
          <a:ext cx="1757673" cy="12993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Work with users, understand what they need</a:t>
          </a:r>
          <a:endParaRPr lang="en-US" sz="1700" kern="1200" dirty="0"/>
        </a:p>
      </dsp:txBody>
      <dsp:txXfrm>
        <a:off x="258612" y="1332180"/>
        <a:ext cx="1681557" cy="1223267"/>
      </dsp:txXfrm>
    </dsp:sp>
    <dsp:sp modelId="{BBB5E98C-CCC5-419B-B3EE-0CE8D731D763}">
      <dsp:nvSpPr>
        <dsp:cNvPr id="0" name=""/>
        <dsp:cNvSpPr/>
      </dsp:nvSpPr>
      <dsp:spPr>
        <a:xfrm>
          <a:off x="220554" y="2793410"/>
          <a:ext cx="1757673" cy="12993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8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8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8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Make processes flexible and give users options</a:t>
          </a:r>
          <a:endParaRPr lang="en-US" sz="1700" kern="1200" dirty="0"/>
        </a:p>
      </dsp:txBody>
      <dsp:txXfrm>
        <a:off x="258612" y="2831468"/>
        <a:ext cx="1681557" cy="1223267"/>
      </dsp:txXfrm>
    </dsp:sp>
    <dsp:sp modelId="{D3215383-F86E-4927-B490-323E7847D629}">
      <dsp:nvSpPr>
        <dsp:cNvPr id="0" name=""/>
        <dsp:cNvSpPr/>
      </dsp:nvSpPr>
      <dsp:spPr>
        <a:xfrm>
          <a:off x="2362718" y="0"/>
          <a:ext cx="2197092" cy="430953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Educate</a:t>
          </a:r>
          <a:endParaRPr lang="en-US" sz="3600" kern="1200" dirty="0"/>
        </a:p>
      </dsp:txBody>
      <dsp:txXfrm>
        <a:off x="2362718" y="0"/>
        <a:ext cx="2197092" cy="1292859"/>
      </dsp:txXfrm>
    </dsp:sp>
    <dsp:sp modelId="{7E81AA5F-DF5F-4CAD-B589-31E31261C14E}">
      <dsp:nvSpPr>
        <dsp:cNvPr id="0" name=""/>
        <dsp:cNvSpPr/>
      </dsp:nvSpPr>
      <dsp:spPr>
        <a:xfrm>
          <a:off x="2582428" y="1294122"/>
          <a:ext cx="1757673" cy="12993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16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16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16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Setup </a:t>
          </a:r>
          <a:r>
            <a:rPr lang="en-US" sz="1700" kern="1200" dirty="0" smtClean="0"/>
            <a:t>knowledge transfers</a:t>
          </a:r>
          <a:endParaRPr lang="en-US" sz="1700" kern="1200" dirty="0"/>
        </a:p>
      </dsp:txBody>
      <dsp:txXfrm>
        <a:off x="2620486" y="1332180"/>
        <a:ext cx="1681557" cy="1223267"/>
      </dsp:txXfrm>
    </dsp:sp>
    <dsp:sp modelId="{661E3DA0-1076-4295-B369-1F1ED8850A3C}">
      <dsp:nvSpPr>
        <dsp:cNvPr id="0" name=""/>
        <dsp:cNvSpPr/>
      </dsp:nvSpPr>
      <dsp:spPr>
        <a:xfrm>
          <a:off x="2582428" y="2793410"/>
          <a:ext cx="1757673" cy="12993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24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24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24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Leverage Azure DevOps Repo Wikis</a:t>
          </a:r>
          <a:endParaRPr lang="en-US" sz="1700" kern="1200" dirty="0"/>
        </a:p>
      </dsp:txBody>
      <dsp:txXfrm>
        <a:off x="2620486" y="2831468"/>
        <a:ext cx="1681557" cy="1223267"/>
      </dsp:txXfrm>
    </dsp:sp>
    <dsp:sp modelId="{63C89644-8F0B-4444-BE28-01AA68B99009}">
      <dsp:nvSpPr>
        <dsp:cNvPr id="0" name=""/>
        <dsp:cNvSpPr/>
      </dsp:nvSpPr>
      <dsp:spPr>
        <a:xfrm>
          <a:off x="4724592" y="0"/>
          <a:ext cx="2197092" cy="4309533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Empower</a:t>
          </a:r>
          <a:endParaRPr lang="en-US" sz="3600" kern="1200" dirty="0"/>
        </a:p>
      </dsp:txBody>
      <dsp:txXfrm>
        <a:off x="4724592" y="0"/>
        <a:ext cx="2197092" cy="1292859"/>
      </dsp:txXfrm>
    </dsp:sp>
    <dsp:sp modelId="{59FD64AB-6626-4BDC-BF27-8162C9569F0D}">
      <dsp:nvSpPr>
        <dsp:cNvPr id="0" name=""/>
        <dsp:cNvSpPr/>
      </dsp:nvSpPr>
      <dsp:spPr>
        <a:xfrm>
          <a:off x="4944302" y="1294122"/>
          <a:ext cx="1757673" cy="12993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32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32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32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Create common task jobs and grant user access</a:t>
          </a:r>
          <a:endParaRPr lang="en-US" sz="1700" kern="1200" dirty="0"/>
        </a:p>
      </dsp:txBody>
      <dsp:txXfrm>
        <a:off x="4982360" y="1332180"/>
        <a:ext cx="1681557" cy="1223267"/>
      </dsp:txXfrm>
    </dsp:sp>
    <dsp:sp modelId="{B9824429-020B-4A7C-A2F9-0C20CDDA82DE}">
      <dsp:nvSpPr>
        <dsp:cNvPr id="0" name=""/>
        <dsp:cNvSpPr/>
      </dsp:nvSpPr>
      <dsp:spPr>
        <a:xfrm>
          <a:off x="4944302" y="2793410"/>
          <a:ext cx="1757673" cy="129938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6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180" tIns="32385" rIns="4318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Setup lab/sandbox environments to promote innovation</a:t>
          </a:r>
          <a:endParaRPr lang="en-US" sz="1700" kern="1200" dirty="0"/>
        </a:p>
      </dsp:txBody>
      <dsp:txXfrm>
        <a:off x="4982360" y="2831468"/>
        <a:ext cx="1681557" cy="122326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6D8A5-DC45-4AAD-8727-C1F4A5FC6FE3}">
      <dsp:nvSpPr>
        <dsp:cNvPr id="0" name=""/>
        <dsp:cNvSpPr/>
      </dsp:nvSpPr>
      <dsp:spPr>
        <a:xfrm>
          <a:off x="0" y="837873"/>
          <a:ext cx="81280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42A723-08D1-4881-8598-09E5EEBDF0F5}">
      <dsp:nvSpPr>
        <dsp:cNvPr id="0" name=""/>
        <dsp:cNvSpPr/>
      </dsp:nvSpPr>
      <dsp:spPr>
        <a:xfrm>
          <a:off x="406400" y="291753"/>
          <a:ext cx="5689600" cy="1092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Expand Data Service Features</a:t>
          </a:r>
          <a:endParaRPr lang="en-US" sz="3700" kern="1200" dirty="0"/>
        </a:p>
      </dsp:txBody>
      <dsp:txXfrm>
        <a:off x="459719" y="345072"/>
        <a:ext cx="5582962" cy="985602"/>
      </dsp:txXfrm>
    </dsp:sp>
    <dsp:sp modelId="{426D6DAA-0A92-4FA0-B3D9-DA2FFB9F9FC1}">
      <dsp:nvSpPr>
        <dsp:cNvPr id="0" name=""/>
        <dsp:cNvSpPr/>
      </dsp:nvSpPr>
      <dsp:spPr>
        <a:xfrm>
          <a:off x="0" y="2516193"/>
          <a:ext cx="81280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8A29D-9A57-4929-8C42-D2BC68642DB5}">
      <dsp:nvSpPr>
        <dsp:cNvPr id="0" name=""/>
        <dsp:cNvSpPr/>
      </dsp:nvSpPr>
      <dsp:spPr>
        <a:xfrm>
          <a:off x="406400" y="1970073"/>
          <a:ext cx="5689600" cy="109224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Create Advance Reporting Hooks</a:t>
          </a:r>
          <a:endParaRPr lang="en-US" sz="3700" kern="1200" dirty="0"/>
        </a:p>
      </dsp:txBody>
      <dsp:txXfrm>
        <a:off x="459719" y="2023392"/>
        <a:ext cx="5582962" cy="985602"/>
      </dsp:txXfrm>
    </dsp:sp>
    <dsp:sp modelId="{432796C4-DE4D-48C7-A740-BBD74781EF3A}">
      <dsp:nvSpPr>
        <dsp:cNvPr id="0" name=""/>
        <dsp:cNvSpPr/>
      </dsp:nvSpPr>
      <dsp:spPr>
        <a:xfrm>
          <a:off x="0" y="4194513"/>
          <a:ext cx="8128000" cy="93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7FEF9-C695-43F1-ABA6-2536C947769D}">
      <dsp:nvSpPr>
        <dsp:cNvPr id="0" name=""/>
        <dsp:cNvSpPr/>
      </dsp:nvSpPr>
      <dsp:spPr>
        <a:xfrm>
          <a:off x="406400" y="3648393"/>
          <a:ext cx="5689600" cy="10922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Identify and Create Test Automation Templates</a:t>
          </a:r>
          <a:endParaRPr lang="en-US" sz="3700" kern="1200" dirty="0"/>
        </a:p>
      </dsp:txBody>
      <dsp:txXfrm>
        <a:off x="459719" y="3701712"/>
        <a:ext cx="5582962" cy="985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Key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B71C9BE-4E56-9140-8BF8-93C932A9196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BB685735-8819-354E-A6D0-1A5B9BB7F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Keynote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D44B417-0C3B-C042-9B70-2FC785AE73CA}"/>
              </a:ext>
            </a:extLst>
          </p:cNvPr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938287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Motif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57E668B-48EB-2B40-B9CC-19119A2C7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" r="7657" b="49709"/>
          <a:stretch/>
        </p:blipFill>
        <p:spPr>
          <a:xfrm>
            <a:off x="4906926" y="5997500"/>
            <a:ext cx="7285073" cy="8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01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42F74E4-A4BA-3342-9CD7-3BC86E75A5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03" r="8996" b="51315"/>
          <a:stretch/>
        </p:blipFill>
        <p:spPr>
          <a:xfrm>
            <a:off x="-2" y="5920394"/>
            <a:ext cx="6096001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32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CI/C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B71C9BE-4E56-9140-8BF8-93C932A91962}"/>
              </a:ext>
            </a:extLst>
          </p:cNvPr>
          <p:cNvSpPr/>
          <p:nvPr/>
        </p:nvSpPr>
        <p:spPr>
          <a:xfrm>
            <a:off x="-67734" y="0"/>
            <a:ext cx="12259734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8000">
                <a:schemeClr val="accent2">
                  <a:lumMod val="97000"/>
                  <a:lumOff val="3000"/>
                </a:schemeClr>
              </a:gs>
              <a:gs pos="100000">
                <a:srgbClr val="F2913C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7" r="25451" b="23559"/>
          <a:stretch/>
        </p:blipFill>
        <p:spPr>
          <a:xfrm>
            <a:off x="4665759" y="0"/>
            <a:ext cx="752774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F89DD9F-8261-694C-82C8-D5B64A9E3F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-62152" y="0"/>
            <a:ext cx="12230098" cy="68580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="" xmlns:a16="http://schemas.microsoft.com/office/drawing/2014/main" id="{1AC31EF1-EC29-3C40-B98D-BD6153E65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="" xmlns:a16="http://schemas.microsoft.com/office/drawing/2014/main" id="{AB20D331-614B-194B-A192-BCBDB5B0A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816538C-EC77-C845-867F-F62234DCB51F}"/>
              </a:ext>
            </a:extLst>
          </p:cNvPr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B88DE66C-4010-604B-9B7B-993E45F34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04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Slide_Site_Reliabili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B71C9BE-4E56-9140-8BF8-93C932A9196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D2B3E1">
                  <a:lumMod val="85000"/>
                </a:srgbClr>
              </a:gs>
              <a:gs pos="99000">
                <a:srgbClr val="EECAFD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2A2AE51-777A-D548-AF74-770A55FD46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D44B417-0C3B-C042-9B70-2FC785AE73CA}"/>
              </a:ext>
            </a:extLst>
          </p:cNvPr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1126884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_Slide_Cloud_Native_Infra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B71C9BE-4E56-9140-8BF8-93C932A91962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ADAEFF">
                  <a:lumMod val="50000"/>
                  <a:lumOff val="50000"/>
                </a:srgbClr>
              </a:gs>
              <a:gs pos="99000">
                <a:srgbClr val="B7CFFE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FBD4F8B-F3AC-D44C-ABC5-2B72DE15BD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21268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D44B417-0C3B-C042-9B70-2FC785AE73CA}"/>
              </a:ext>
            </a:extLst>
          </p:cNvPr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1528045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Cultural_Transform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C1595E9E-6C95-3B46-8BEB-E0F61BC4F194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3000">
                <a:srgbClr val="F5666B">
                  <a:lumMod val="91000"/>
                  <a:lumOff val="9000"/>
                </a:srgbClr>
              </a:gs>
              <a:gs pos="99000">
                <a:srgbClr val="F2818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14B00B8C-0860-AF41-8137-8DE20F211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-1488"/>
            <a:ext cx="12230098" cy="6858001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=""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=""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CD44B417-0C3B-C042-9B70-2FC785AE73CA}"/>
              </a:ext>
            </a:extLst>
          </p:cNvPr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7DAE1D0-9CB3-554E-BFF8-00BF77B7B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1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DevSec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C483FA4-FE2A-6648-A45D-A2D4E394442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="" xmlns:a16="http://schemas.microsoft.com/office/drawing/2014/main" id="{A5033B42-582D-9C48-86E1-9F699900E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B9ED1615-8023-4A4B-85A9-538704195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B7032EC4-8E1D-0149-8CA4-777C920D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6A40501E-2DF2-8A43-A2E1-3C93EA0E99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="" xmlns:a16="http://schemas.microsoft.com/office/drawing/2014/main" id="{3BC73BB4-AB17-0145-80DA-8A00E900CD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64F53BE-3EE0-1942-85E0-2A8DD9A992E7}"/>
              </a:ext>
            </a:extLst>
          </p:cNvPr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36646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=""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1633" y="1739705"/>
            <a:ext cx="895636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53B864C8-A0CB-2144-9B66-90559A4F8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70"/>
          <a:stretch/>
        </p:blipFill>
        <p:spPr>
          <a:xfrm>
            <a:off x="0" y="5472765"/>
            <a:ext cx="5443114" cy="13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35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=""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C1A0948E-8BB3-3D47-94FB-02A6A0A42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16" t="-2" r="18226" b="48138"/>
          <a:stretch/>
        </p:blipFill>
        <p:spPr>
          <a:xfrm>
            <a:off x="5753094" y="5992828"/>
            <a:ext cx="6438906" cy="8864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6E32963-C271-E84C-B973-642A64581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66" r="34873"/>
          <a:stretch/>
        </p:blipFill>
        <p:spPr>
          <a:xfrm>
            <a:off x="12623945" y="541544"/>
            <a:ext cx="2758215" cy="22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81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C226C26-8D04-5D4F-A075-6E68EDC50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9" r="3313" b="47995"/>
          <a:stretch/>
        </p:blipFill>
        <p:spPr>
          <a:xfrm>
            <a:off x="1" y="5936315"/>
            <a:ext cx="6096000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70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B2494EE-B4F0-204E-8128-ACA26ECCA61F}"/>
              </a:ext>
            </a:extLst>
          </p:cNvPr>
          <p:cNvSpPr/>
          <p:nvPr/>
        </p:nvSpPr>
        <p:spPr>
          <a:xfrm>
            <a:off x="0" y="0"/>
            <a:ext cx="12192000" cy="903515"/>
          </a:xfrm>
          <a:prstGeom prst="rect">
            <a:avLst/>
          </a:prstGeom>
          <a:gradFill>
            <a:gsLst>
              <a:gs pos="48000">
                <a:srgbClr val="3F2464"/>
              </a:gs>
              <a:gs pos="99000">
                <a:srgbClr val="FD5632"/>
              </a:gs>
              <a:gs pos="86000">
                <a:srgbClr val="A41E8F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A90739F-C02C-6F4E-B4EF-18E1ADE5F2C1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l="311" t="25429" b="64721"/>
          <a:stretch/>
        </p:blipFill>
        <p:spPr>
          <a:xfrm>
            <a:off x="0" y="0"/>
            <a:ext cx="12192000" cy="9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A8D64FF-3371-224E-B579-421D3AC06F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2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Nora Kennedy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Continuous Testing – Preparing Integration Data</a:t>
            </a:r>
          </a:p>
        </p:txBody>
      </p:sp>
    </p:spTree>
    <p:extLst>
      <p:ext uri="{BB962C8B-B14F-4D97-AF65-F5344CB8AC3E}">
        <p14:creationId xmlns:p14="http://schemas.microsoft.com/office/powerpoint/2010/main" val="240223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39114" y="2238418"/>
            <a:ext cx="8275638" cy="3875088"/>
          </a:xfrm>
          <a:prstGeom prst="rect">
            <a:avLst/>
          </a:prstGeom>
        </p:spPr>
        <p:txBody>
          <a:bodyPr/>
          <a:lstStyle/>
          <a:p>
            <a:pPr lvl="1"/>
            <a:r>
              <a:rPr lang="en-US" dirty="0"/>
              <a:t>Unify inputs and outputs of test data for test automation</a:t>
            </a:r>
          </a:p>
          <a:p>
            <a:pPr lvl="1"/>
            <a:r>
              <a:rPr lang="en-US" dirty="0"/>
              <a:t>Leverage Azure DevOps task groups to run data prep services</a:t>
            </a:r>
          </a:p>
          <a:p>
            <a:pPr lvl="1"/>
            <a:r>
              <a:rPr lang="en-US" dirty="0"/>
              <a:t>Benefits</a:t>
            </a:r>
          </a:p>
          <a:p>
            <a:pPr lvl="2"/>
            <a:r>
              <a:rPr lang="en-US" dirty="0"/>
              <a:t>Increases transparency </a:t>
            </a:r>
          </a:p>
          <a:p>
            <a:pPr lvl="2"/>
            <a:r>
              <a:rPr lang="en-US" dirty="0"/>
              <a:t>Consolidates processes</a:t>
            </a:r>
          </a:p>
          <a:p>
            <a:pPr lvl="2"/>
            <a:r>
              <a:rPr lang="en-US" dirty="0"/>
              <a:t>Standardizes data </a:t>
            </a:r>
            <a:r>
              <a:rPr lang="en-US" dirty="0" smtClean="0"/>
              <a:t>requests</a:t>
            </a:r>
          </a:p>
          <a:p>
            <a:pPr lvl="2"/>
            <a:r>
              <a:rPr lang="en-US" dirty="0" smtClean="0"/>
              <a:t>Increases security and decreases access requests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51935" y="1120818"/>
            <a:ext cx="9340850" cy="111760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 Data as a Service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021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260546">
            <a:off x="-123385" y="1830171"/>
            <a:ext cx="8956367" cy="1117599"/>
          </a:xfrm>
        </p:spPr>
        <p:txBody>
          <a:bodyPr/>
          <a:lstStyle/>
          <a:p>
            <a:r>
              <a:rPr lang="en-US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Learn From our Past </a:t>
            </a:r>
            <a:r>
              <a:rPr lang="en-US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MIsTkes</a:t>
            </a:r>
            <a:endParaRPr lang="en-US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02" y="1825453"/>
            <a:ext cx="44291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8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617837" y="2867240"/>
            <a:ext cx="9340850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62553489"/>
              </p:ext>
            </p:extLst>
          </p:nvPr>
        </p:nvGraphicFramePr>
        <p:xfrm>
          <a:off x="2970255" y="1408671"/>
          <a:ext cx="6922530" cy="430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 rot="16200000">
            <a:off x="62503" y="2802579"/>
            <a:ext cx="30957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Think E</a:t>
            </a:r>
            <a:r>
              <a:rPr lang="en-US" sz="5400" b="1" baseline="3000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3</a:t>
            </a:r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605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Avoid Duplication</a:t>
            </a:r>
            <a:endParaRPr lang="en-US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Identify </a:t>
            </a:r>
            <a:r>
              <a:rPr lang="en-US" dirty="0"/>
              <a:t>- stakeholders and keep them informed</a:t>
            </a:r>
          </a:p>
          <a:p>
            <a:r>
              <a:rPr lang="en-US" b="1" dirty="0"/>
              <a:t>Communicate</a:t>
            </a:r>
            <a:r>
              <a:rPr lang="en-US" dirty="0"/>
              <a:t> - </a:t>
            </a:r>
            <a:r>
              <a:rPr lang="en-US"/>
              <a:t>pipeline </a:t>
            </a:r>
            <a:r>
              <a:rPr lang="en-US" smtClean="0"/>
              <a:t>features, </a:t>
            </a:r>
            <a:r>
              <a:rPr lang="en-US" dirty="0"/>
              <a:t>ability </a:t>
            </a:r>
            <a:r>
              <a:rPr lang="en-US"/>
              <a:t>and </a:t>
            </a:r>
            <a:r>
              <a:rPr lang="en-US"/>
              <a:t>changes effectively</a:t>
            </a:r>
            <a:endParaRPr lang="en-US" dirty="0"/>
          </a:p>
          <a:p>
            <a:r>
              <a:rPr lang="en-US" b="1" dirty="0" smtClean="0"/>
              <a:t>Design Smart </a:t>
            </a:r>
            <a:r>
              <a:rPr lang="en-US" dirty="0" smtClean="0"/>
              <a:t>- use object-oriented programs for core functions*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</a:t>
            </a:r>
            <a:r>
              <a:rPr lang="en-US" b="1" dirty="0" smtClean="0"/>
              <a:t>Think Python PEP 20 – The Zen of Python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4649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Next Steps</a:t>
            </a:r>
            <a:endParaRPr lang="en-US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053" y="2388973"/>
            <a:ext cx="6588710" cy="24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4852351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 rot="16200000">
            <a:off x="-403369" y="3189757"/>
            <a:ext cx="27179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 Do….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3699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143" y="147376"/>
            <a:ext cx="6864454" cy="652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78433" y="2106759"/>
            <a:ext cx="8275638" cy="3876136"/>
          </a:xfrm>
        </p:spPr>
        <p:txBody>
          <a:bodyPr/>
          <a:lstStyle/>
          <a:p>
            <a:r>
              <a:rPr lang="en-US" dirty="0" smtClean="0"/>
              <a:t>About Us</a:t>
            </a:r>
          </a:p>
          <a:p>
            <a:r>
              <a:rPr lang="en-US" dirty="0" smtClean="0"/>
              <a:t>Pipeline Services</a:t>
            </a:r>
          </a:p>
          <a:p>
            <a:r>
              <a:rPr lang="en-US" dirty="0" smtClean="0"/>
              <a:t>Test Data as a Service at GMF</a:t>
            </a:r>
          </a:p>
          <a:p>
            <a:pPr lvl="1"/>
            <a:r>
              <a:rPr lang="en-US" dirty="0" smtClean="0"/>
              <a:t>Evolution</a:t>
            </a:r>
          </a:p>
          <a:p>
            <a:pPr lvl="1"/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Implementation</a:t>
            </a:r>
          </a:p>
          <a:p>
            <a:r>
              <a:rPr lang="en-US" dirty="0" smtClean="0"/>
              <a:t>Common Mistakes</a:t>
            </a:r>
          </a:p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Agenda</a:t>
            </a:r>
            <a:endParaRPr lang="en-US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505" y="1543574"/>
            <a:ext cx="4307615" cy="321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3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rot="16200000">
            <a:off x="-705858" y="2876719"/>
            <a:ext cx="33393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About Us…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936314" y="1760602"/>
            <a:ext cx="8275638" cy="38761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Company: GM Financial</a:t>
            </a:r>
          </a:p>
          <a:p>
            <a:r>
              <a:rPr lang="en-US" dirty="0"/>
              <a:t>Team: </a:t>
            </a:r>
            <a:r>
              <a:rPr lang="en-US" dirty="0" err="1" smtClean="0"/>
              <a:t>Autobots</a:t>
            </a:r>
            <a:endParaRPr lang="en-US" dirty="0"/>
          </a:p>
          <a:p>
            <a:pPr lvl="1"/>
            <a:r>
              <a:rPr lang="en-US" dirty="0"/>
              <a:t>Cross </a:t>
            </a:r>
            <a:r>
              <a:rPr lang="en-US" dirty="0" smtClean="0"/>
              <a:t>functional</a:t>
            </a:r>
            <a:endParaRPr lang="en-US" dirty="0"/>
          </a:p>
          <a:p>
            <a:pPr lvl="1"/>
            <a:r>
              <a:rPr lang="en-US" dirty="0"/>
              <a:t>Collaborate with operations</a:t>
            </a:r>
          </a:p>
          <a:p>
            <a:pPr lvl="1"/>
            <a:r>
              <a:rPr lang="en-US" dirty="0"/>
              <a:t>Designs SDLC frameworks</a:t>
            </a:r>
          </a:p>
          <a:p>
            <a:pPr lvl="1"/>
            <a:r>
              <a:rPr lang="en-US" dirty="0"/>
              <a:t>Coach other groups on best practices</a:t>
            </a:r>
          </a:p>
          <a:p>
            <a:r>
              <a:rPr lang="en-US" dirty="0" smtClean="0"/>
              <a:t>Co-Data Designer: </a:t>
            </a:r>
            <a:r>
              <a:rPr lang="en-US" dirty="0"/>
              <a:t>Anna </a:t>
            </a:r>
            <a:r>
              <a:rPr lang="en-US" dirty="0" smtClean="0"/>
              <a:t>Ramadoss</a:t>
            </a:r>
          </a:p>
          <a:p>
            <a:pPr lvl="1"/>
            <a:r>
              <a:rPr lang="en-US" dirty="0" smtClean="0"/>
              <a:t>Team lead</a:t>
            </a:r>
          </a:p>
          <a:p>
            <a:pPr lvl="1"/>
            <a:r>
              <a:rPr lang="en-US" dirty="0" smtClean="0"/>
              <a:t>Pretty </a:t>
            </a:r>
            <a:r>
              <a:rPr lang="en-US" dirty="0"/>
              <a:t>e</a:t>
            </a:r>
            <a:r>
              <a:rPr lang="en-US" dirty="0" smtClean="0"/>
              <a:t>pic person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979" y="2798570"/>
            <a:ext cx="3183054" cy="3107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24" y="1760602"/>
            <a:ext cx="3664644" cy="55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558" y="1573856"/>
            <a:ext cx="8956367" cy="1117599"/>
          </a:xfrm>
        </p:spPr>
        <p:txBody>
          <a:bodyPr/>
          <a:lstStyle/>
          <a:p>
            <a:r>
              <a:rPr lang="en-US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to Pipeline Services?</a:t>
            </a:r>
            <a:endParaRPr lang="en-US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555" y="2691455"/>
            <a:ext cx="7178166" cy="257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 rot="20218473">
            <a:off x="118587" y="1212278"/>
            <a:ext cx="9339263" cy="111760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Sink, Swim and Drift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65832675"/>
              </p:ext>
            </p:extLst>
          </p:nvPr>
        </p:nvGraphicFramePr>
        <p:xfrm>
          <a:off x="2143020" y="923574"/>
          <a:ext cx="90432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889991" y="2986576"/>
            <a:ext cx="135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Config</a:t>
            </a:r>
            <a:r>
              <a:rPr lang="en-US" dirty="0" smtClean="0"/>
              <a:t> and </a:t>
            </a:r>
          </a:p>
          <a:p>
            <a:r>
              <a:rPr lang="en-US" dirty="0" smtClean="0"/>
              <a:t>code drift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36926" y="2986576"/>
            <a:ext cx="115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code</a:t>
            </a:r>
          </a:p>
          <a:p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93515" y="4433575"/>
            <a:ext cx="1495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Maintenance</a:t>
            </a:r>
          </a:p>
          <a:p>
            <a:r>
              <a:rPr lang="en-US" dirty="0"/>
              <a:t>n</a:t>
            </a:r>
            <a:r>
              <a:rPr lang="en-US" dirty="0" smtClean="0"/>
              <a:t>ightmares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22547" y="3632907"/>
            <a:ext cx="1816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Transformation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6145152" y="6048005"/>
            <a:ext cx="6046848" cy="83099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Hat and No Cattle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64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33019" y="1120345"/>
            <a:ext cx="5544065" cy="1066457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 Data as a Service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676" y="1972610"/>
            <a:ext cx="5290752" cy="388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2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Evolution of Data Generation</a:t>
            </a:r>
            <a:endParaRPr lang="en-US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498567057"/>
              </p:ext>
            </p:extLst>
          </p:nvPr>
        </p:nvGraphicFramePr>
        <p:xfrm>
          <a:off x="604007" y="2106759"/>
          <a:ext cx="5453776" cy="3652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881" y="2651609"/>
            <a:ext cx="5035159" cy="256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4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807308" y="1013726"/>
            <a:ext cx="9340850" cy="1117600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Identify Data Components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09896751"/>
              </p:ext>
            </p:extLst>
          </p:nvPr>
        </p:nvGraphicFramePr>
        <p:xfrm>
          <a:off x="5411932" y="1688303"/>
          <a:ext cx="6356991" cy="4418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081" y="2224216"/>
            <a:ext cx="5166016" cy="299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21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453081" y="1021964"/>
            <a:ext cx="9340850" cy="111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Testing Integration Stage</a:t>
            </a:r>
            <a:endParaRPr lang="en-US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4517193"/>
              </p:ext>
            </p:extLst>
          </p:nvPr>
        </p:nvGraphicFramePr>
        <p:xfrm>
          <a:off x="1665931" y="1349204"/>
          <a:ext cx="8128000" cy="14180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00071547"/>
              </p:ext>
            </p:extLst>
          </p:nvPr>
        </p:nvGraphicFramePr>
        <p:xfrm>
          <a:off x="3021484" y="2466804"/>
          <a:ext cx="5785708" cy="3998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0384" y="1060621"/>
            <a:ext cx="2207093" cy="52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ADDO_2019_PPT_Template - v04</Template>
  <TotalTime>1335</TotalTime>
  <Words>325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Franklin Gothic Book</vt:lpstr>
      <vt:lpstr>Franklin Gothic Medium</vt:lpstr>
      <vt:lpstr>1_Custom Design</vt:lpstr>
      <vt:lpstr>PowerPoint Presentation</vt:lpstr>
      <vt:lpstr>Agenda</vt:lpstr>
      <vt:lpstr>PowerPoint Presentation</vt:lpstr>
      <vt:lpstr>How to Pipeline Services?</vt:lpstr>
      <vt:lpstr>Sink, Swim and Drift</vt:lpstr>
      <vt:lpstr>Test Data as a Service</vt:lpstr>
      <vt:lpstr>Evolution of Data Generation</vt:lpstr>
      <vt:lpstr>Identify Data Components</vt:lpstr>
      <vt:lpstr>PowerPoint Presentation</vt:lpstr>
      <vt:lpstr>Test Data as a Service</vt:lpstr>
      <vt:lpstr>Learn From our Past MIsTkes</vt:lpstr>
      <vt:lpstr>PowerPoint Presentation</vt:lpstr>
      <vt:lpstr>Avoid Duplication</vt:lpstr>
      <vt:lpstr>Next Steps</vt:lpstr>
      <vt:lpstr>PowerPoint Presentation</vt:lpstr>
      <vt:lpstr>PowerPoint Presentation</vt:lpstr>
    </vt:vector>
  </TitlesOfParts>
  <Company>GM Financial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Kennedy, Nora</dc:creator>
  <cp:lastModifiedBy>Kennedy, Nora</cp:lastModifiedBy>
  <cp:revision>74</cp:revision>
  <dcterms:created xsi:type="dcterms:W3CDTF">2019-10-25T19:12:45Z</dcterms:created>
  <dcterms:modified xsi:type="dcterms:W3CDTF">2019-11-06T19:30:29Z</dcterms:modified>
</cp:coreProperties>
</file>